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1" r:id="rId4"/>
    <p:sldId id="265" r:id="rId5"/>
    <p:sldId id="262" r:id="rId6"/>
    <p:sldId id="295" r:id="rId7"/>
    <p:sldId id="263" r:id="rId8"/>
    <p:sldId id="294" r:id="rId9"/>
    <p:sldId id="296" r:id="rId10"/>
    <p:sldId id="297" r:id="rId11"/>
    <p:sldId id="292" r:id="rId12"/>
    <p:sldId id="260" r:id="rId13"/>
    <p:sldId id="293" r:id="rId14"/>
    <p:sldId id="287" r:id="rId15"/>
    <p:sldId id="273" r:id="rId16"/>
    <p:sldId id="288" r:id="rId17"/>
    <p:sldId id="28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4769" autoAdjust="0"/>
  </p:normalViewPr>
  <p:slideViewPr>
    <p:cSldViewPr snapToGrid="0">
      <p:cViewPr varScale="1">
        <p:scale>
          <a:sx n="73" d="100"/>
          <a:sy n="73" d="100"/>
        </p:scale>
        <p:origin x="84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翟宇豪" userId="d74f72497668bd3d" providerId="LiveId" clId="{4B64D91F-E10C-448A-965F-201F22A932A3}"/>
    <pc:docChg chg="undo redo custSel addSld delSld modSld sldOrd">
      <pc:chgData name="翟宇豪" userId="d74f72497668bd3d" providerId="LiveId" clId="{4B64D91F-E10C-448A-965F-201F22A932A3}" dt="2018-11-27T05:33:20.821" v="9878" actId="1076"/>
      <pc:docMkLst>
        <pc:docMk/>
      </pc:docMkLst>
      <pc:sldChg chg="delSp modSp delAnim modAnim">
        <pc:chgData name="翟宇豪" userId="d74f72497668bd3d" providerId="LiveId" clId="{4B64D91F-E10C-448A-965F-201F22A932A3}" dt="2018-11-27T05:30:31.050" v="9811" actId="1076"/>
        <pc:sldMkLst>
          <pc:docMk/>
          <pc:sldMk cId="2295886843" sldId="256"/>
        </pc:sldMkLst>
        <pc:spChg chg="mod">
          <ac:chgData name="翟宇豪" userId="d74f72497668bd3d" providerId="LiveId" clId="{4B64D91F-E10C-448A-965F-201F22A932A3}" dt="2018-11-26T08:06:09.247" v="8022" actId="20577"/>
          <ac:spMkLst>
            <pc:docMk/>
            <pc:sldMk cId="2295886843" sldId="256"/>
            <ac:spMk id="41" creationId="{00000000-0000-0000-0000-000000000000}"/>
          </ac:spMkLst>
        </pc:spChg>
        <pc:spChg chg="mod">
          <ac:chgData name="翟宇豪" userId="d74f72497668bd3d" providerId="LiveId" clId="{4B64D91F-E10C-448A-965F-201F22A932A3}" dt="2018-11-27T05:30:31.050" v="9811" actId="1076"/>
          <ac:spMkLst>
            <pc:docMk/>
            <pc:sldMk cId="2295886843" sldId="256"/>
            <ac:spMk id="42" creationId="{00000000-0000-0000-0000-000000000000}"/>
          </ac:spMkLst>
        </pc:spChg>
        <pc:spChg chg="mod">
          <ac:chgData name="翟宇豪" userId="d74f72497668bd3d" providerId="LiveId" clId="{4B64D91F-E10C-448A-965F-201F22A932A3}" dt="2018-11-26T11:23:02.600" v="9233" actId="1076"/>
          <ac:spMkLst>
            <pc:docMk/>
            <pc:sldMk cId="2295886843" sldId="256"/>
            <ac:spMk id="46" creationId="{00000000-0000-0000-0000-000000000000}"/>
          </ac:spMkLst>
        </pc:spChg>
        <pc:picChg chg="del">
          <ac:chgData name="翟宇豪" userId="d74f72497668bd3d" providerId="LiveId" clId="{4B64D91F-E10C-448A-965F-201F22A932A3}" dt="2018-11-26T11:22:29.804" v="9231" actId="478"/>
          <ac:picMkLst>
            <pc:docMk/>
            <pc:sldMk cId="2295886843" sldId="256"/>
            <ac:picMk id="79" creationId="{00000000-0000-0000-0000-000000000000}"/>
          </ac:picMkLst>
        </pc:picChg>
      </pc:sldChg>
      <pc:sldChg chg="modSp modAnim">
        <pc:chgData name="翟宇豪" userId="d74f72497668bd3d" providerId="LiveId" clId="{4B64D91F-E10C-448A-965F-201F22A932A3}" dt="2018-11-27T05:25:47.876" v="9803" actId="403"/>
        <pc:sldMkLst>
          <pc:docMk/>
          <pc:sldMk cId="2908664826" sldId="257"/>
        </pc:sldMkLst>
        <pc:spChg chg="mod">
          <ac:chgData name="翟宇豪" userId="d74f72497668bd3d" providerId="LiveId" clId="{4B64D91F-E10C-448A-965F-201F22A932A3}" dt="2018-11-26T13:01:40.782" v="9379" actId="113"/>
          <ac:spMkLst>
            <pc:docMk/>
            <pc:sldMk cId="2908664826" sldId="257"/>
            <ac:spMk id="55" creationId="{00000000-0000-0000-0000-000000000000}"/>
          </ac:spMkLst>
        </pc:spChg>
        <pc:spChg chg="mod">
          <ac:chgData name="翟宇豪" userId="d74f72497668bd3d" providerId="LiveId" clId="{4B64D91F-E10C-448A-965F-201F22A932A3}" dt="2018-11-24T12:02:57.836" v="66" actId="1076"/>
          <ac:spMkLst>
            <pc:docMk/>
            <pc:sldMk cId="2908664826" sldId="257"/>
            <ac:spMk id="56" creationId="{00000000-0000-0000-0000-000000000000}"/>
          </ac:spMkLst>
        </pc:spChg>
        <pc:spChg chg="mod">
          <ac:chgData name="翟宇豪" userId="d74f72497668bd3d" providerId="LiveId" clId="{4B64D91F-E10C-448A-965F-201F22A932A3}" dt="2018-11-27T05:25:29.660" v="9797" actId="403"/>
          <ac:spMkLst>
            <pc:docMk/>
            <pc:sldMk cId="2908664826" sldId="257"/>
            <ac:spMk id="57" creationId="{00000000-0000-0000-0000-000000000000}"/>
          </ac:spMkLst>
        </pc:spChg>
        <pc:spChg chg="mod">
          <ac:chgData name="翟宇豪" userId="d74f72497668bd3d" providerId="LiveId" clId="{4B64D91F-E10C-448A-965F-201F22A932A3}" dt="2018-11-26T07:12:56.651" v="6980"/>
          <ac:spMkLst>
            <pc:docMk/>
            <pc:sldMk cId="2908664826" sldId="257"/>
            <ac:spMk id="59" creationId="{00000000-0000-0000-0000-000000000000}"/>
          </ac:spMkLst>
        </pc:spChg>
        <pc:spChg chg="mod">
          <ac:chgData name="翟宇豪" userId="d74f72497668bd3d" providerId="LiveId" clId="{4B64D91F-E10C-448A-965F-201F22A932A3}" dt="2018-11-27T05:25:35.515" v="9799" actId="20577"/>
          <ac:spMkLst>
            <pc:docMk/>
            <pc:sldMk cId="2908664826" sldId="257"/>
            <ac:spMk id="61" creationId="{00000000-0000-0000-0000-000000000000}"/>
          </ac:spMkLst>
        </pc:spChg>
        <pc:spChg chg="mod">
          <ac:chgData name="翟宇豪" userId="d74f72497668bd3d" providerId="LiveId" clId="{4B64D91F-E10C-448A-965F-201F22A932A3}" dt="2018-11-26T07:13:02.217" v="6993"/>
          <ac:spMkLst>
            <pc:docMk/>
            <pc:sldMk cId="2908664826" sldId="257"/>
            <ac:spMk id="62" creationId="{00000000-0000-0000-0000-000000000000}"/>
          </ac:spMkLst>
        </pc:spChg>
        <pc:spChg chg="mod">
          <ac:chgData name="翟宇豪" userId="d74f72497668bd3d" providerId="LiveId" clId="{4B64D91F-E10C-448A-965F-201F22A932A3}" dt="2018-11-27T05:25:43.020" v="9801" actId="403"/>
          <ac:spMkLst>
            <pc:docMk/>
            <pc:sldMk cId="2908664826" sldId="257"/>
            <ac:spMk id="64" creationId="{00000000-0000-0000-0000-000000000000}"/>
          </ac:spMkLst>
        </pc:spChg>
        <pc:spChg chg="mod">
          <ac:chgData name="翟宇豪" userId="d74f72497668bd3d" providerId="LiveId" clId="{4B64D91F-E10C-448A-965F-201F22A932A3}" dt="2018-11-24T12:01:56.183" v="42" actId="403"/>
          <ac:spMkLst>
            <pc:docMk/>
            <pc:sldMk cId="2908664826" sldId="257"/>
            <ac:spMk id="65" creationId="{00000000-0000-0000-0000-000000000000}"/>
          </ac:spMkLst>
        </pc:spChg>
        <pc:spChg chg="mod">
          <ac:chgData name="翟宇豪" userId="d74f72497668bd3d" providerId="LiveId" clId="{4B64D91F-E10C-448A-965F-201F22A932A3}" dt="2018-11-27T05:25:47.876" v="9803" actId="403"/>
          <ac:spMkLst>
            <pc:docMk/>
            <pc:sldMk cId="2908664826" sldId="257"/>
            <ac:spMk id="66" creationId="{00000000-0000-0000-0000-000000000000}"/>
          </ac:spMkLst>
        </pc:spChg>
        <pc:spChg chg="mod">
          <ac:chgData name="翟宇豪" userId="d74f72497668bd3d" providerId="LiveId" clId="{4B64D91F-E10C-448A-965F-201F22A932A3}" dt="2018-11-24T12:02:00.246" v="44" actId="403"/>
          <ac:spMkLst>
            <pc:docMk/>
            <pc:sldMk cId="2908664826" sldId="257"/>
            <ac:spMk id="67" creationId="{00000000-0000-0000-0000-000000000000}"/>
          </ac:spMkLst>
        </pc:spChg>
        <pc:grpChg chg="mod">
          <ac:chgData name="翟宇豪" userId="d74f72497668bd3d" providerId="LiveId" clId="{4B64D91F-E10C-448A-965F-201F22A932A3}" dt="2018-11-24T12:02:05.794" v="47" actId="1076"/>
          <ac:grpSpMkLst>
            <pc:docMk/>
            <pc:sldMk cId="2908664826" sldId="257"/>
            <ac:grpSpMk id="4" creationId="{00000000-0000-0000-0000-000000000000}"/>
          </ac:grpSpMkLst>
        </pc:grpChg>
      </pc:sldChg>
      <pc:sldChg chg="delSp modSp delAnim modAnim">
        <pc:chgData name="翟宇豪" userId="d74f72497668bd3d" providerId="LiveId" clId="{4B64D91F-E10C-448A-965F-201F22A932A3}" dt="2018-11-26T13:01:52.286" v="9380" actId="403"/>
        <pc:sldMkLst>
          <pc:docMk/>
          <pc:sldMk cId="1265249030" sldId="258"/>
        </pc:sldMkLst>
        <pc:spChg chg="mod">
          <ac:chgData name="翟宇豪" userId="d74f72497668bd3d" providerId="LiveId" clId="{4B64D91F-E10C-448A-965F-201F22A932A3}" dt="2018-11-26T13:01:30.949" v="9375" actId="1076"/>
          <ac:spMkLst>
            <pc:docMk/>
            <pc:sldMk cId="1265249030" sldId="258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34.030" v="9378" actId="403"/>
          <ac:spMkLst>
            <pc:docMk/>
            <pc:sldMk cId="1265249030" sldId="258"/>
            <ac:spMk id="5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52.286" v="9380" actId="403"/>
          <ac:spMkLst>
            <pc:docMk/>
            <pc:sldMk cId="1265249030" sldId="258"/>
            <ac:spMk id="9" creationId="{00000000-0000-0000-0000-000000000000}"/>
          </ac:spMkLst>
        </pc:spChg>
        <pc:spChg chg="del">
          <ac:chgData name="翟宇豪" userId="d74f72497668bd3d" providerId="LiveId" clId="{4B64D91F-E10C-448A-965F-201F22A932A3}" dt="2018-11-24T12:19:47.591" v="749" actId="478"/>
          <ac:spMkLst>
            <pc:docMk/>
            <pc:sldMk cId="1265249030" sldId="258"/>
            <ac:spMk id="10" creationId="{00000000-0000-0000-0000-000000000000}"/>
          </ac:spMkLst>
        </pc:spChg>
      </pc:sldChg>
      <pc:sldChg chg="del">
        <pc:chgData name="翟宇豪" userId="d74f72497668bd3d" providerId="LiveId" clId="{4B64D91F-E10C-448A-965F-201F22A932A3}" dt="2018-11-26T08:56:20.464" v="8384" actId="2696"/>
        <pc:sldMkLst>
          <pc:docMk/>
          <pc:sldMk cId="146090977" sldId="259"/>
        </pc:sldMkLst>
      </pc:sldChg>
      <pc:sldChg chg="addSp delSp modSp ord delAnim modAnim">
        <pc:chgData name="翟宇豪" userId="d74f72497668bd3d" providerId="LiveId" clId="{4B64D91F-E10C-448A-965F-201F22A932A3}" dt="2018-11-27T05:19:38.684" v="9727"/>
        <pc:sldMkLst>
          <pc:docMk/>
          <pc:sldMk cId="3828788675" sldId="260"/>
        </pc:sldMkLst>
        <pc:spChg chg="topLvl">
          <ac:chgData name="翟宇豪" userId="d74f72497668bd3d" providerId="LiveId" clId="{4B64D91F-E10C-448A-965F-201F22A932A3}" dt="2018-11-26T06:59:37.198" v="6703" actId="478"/>
          <ac:spMkLst>
            <pc:docMk/>
            <pc:sldMk cId="3828788675" sldId="260"/>
            <ac:spMk id="26" creationId="{00000000-0000-0000-0000-000000000000}"/>
          </ac:spMkLst>
        </pc:spChg>
        <pc:spChg chg="mod">
          <ac:chgData name="翟宇豪" userId="d74f72497668bd3d" providerId="LiveId" clId="{4B64D91F-E10C-448A-965F-201F22A932A3}" dt="2018-11-26T11:32:37.928" v="9243" actId="14100"/>
          <ac:spMkLst>
            <pc:docMk/>
            <pc:sldMk cId="3828788675" sldId="260"/>
            <ac:spMk id="35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6T06:59:37.198" v="6703" actId="478"/>
          <ac:spMkLst>
            <pc:docMk/>
            <pc:sldMk cId="3828788675" sldId="260"/>
            <ac:spMk id="51" creationId="{00000000-0000-0000-0000-000000000000}"/>
          </ac:spMkLst>
        </pc:spChg>
        <pc:spChg chg="add mod">
          <ac:chgData name="翟宇豪" userId="d74f72497668bd3d" providerId="LiveId" clId="{4B64D91F-E10C-448A-965F-201F22A932A3}" dt="2018-11-26T08:02:54.230" v="8016"/>
          <ac:spMkLst>
            <pc:docMk/>
            <pc:sldMk cId="3828788675" sldId="260"/>
            <ac:spMk id="66" creationId="{1EEE6490-99B2-4565-9A05-2C4558E60B8E}"/>
          </ac:spMkLst>
        </pc:spChg>
        <pc:grpChg chg="del">
          <ac:chgData name="翟宇豪" userId="d74f72497668bd3d" providerId="LiveId" clId="{4B64D91F-E10C-448A-965F-201F22A932A3}" dt="2018-11-25T06:15:36.664" v="5229" actId="478"/>
          <ac:grpSpMkLst>
            <pc:docMk/>
            <pc:sldMk cId="3828788675" sldId="260"/>
            <ac:grpSpMk id="2" creationId="{00000000-0000-0000-0000-000000000000}"/>
          </ac:grpSpMkLst>
        </pc:grpChg>
        <pc:grpChg chg="add">
          <ac:chgData name="翟宇豪" userId="d74f72497668bd3d" providerId="LiveId" clId="{4B64D91F-E10C-448A-965F-201F22A932A3}" dt="2018-11-25T06:15:37.298" v="5230"/>
          <ac:grpSpMkLst>
            <pc:docMk/>
            <pc:sldMk cId="3828788675" sldId="260"/>
            <ac:grpSpMk id="37" creationId="{87B1D1BE-72C7-468D-B234-CC3CD77FA029}"/>
          </ac:grpSpMkLst>
        </pc:grpChg>
        <pc:grpChg chg="del mod">
          <ac:chgData name="翟宇豪" userId="d74f72497668bd3d" providerId="LiveId" clId="{4B64D91F-E10C-448A-965F-201F22A932A3}" dt="2018-11-26T06:18:38.733" v="6529" actId="478"/>
          <ac:grpSpMkLst>
            <pc:docMk/>
            <pc:sldMk cId="3828788675" sldId="260"/>
            <ac:grpSpMk id="43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18:43.646" v="6530" actId="478"/>
          <ac:grpSpMkLst>
            <pc:docMk/>
            <pc:sldMk cId="3828788675" sldId="260"/>
            <ac:grpSpMk id="56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59:25.265" v="6700" actId="478"/>
          <ac:grpSpMkLst>
            <pc:docMk/>
            <pc:sldMk cId="3828788675" sldId="260"/>
            <ac:grpSpMk id="57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59:28.023" v="6701" actId="478"/>
          <ac:grpSpMkLst>
            <pc:docMk/>
            <pc:sldMk cId="3828788675" sldId="260"/>
            <ac:grpSpMk id="58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59:31.146" v="6702" actId="478"/>
          <ac:grpSpMkLst>
            <pc:docMk/>
            <pc:sldMk cId="3828788675" sldId="260"/>
            <ac:grpSpMk id="59" creationId="{00000000-0000-0000-0000-000000000000}"/>
          </ac:grpSpMkLst>
        </pc:grpChg>
        <pc:grpChg chg="del">
          <ac:chgData name="翟宇豪" userId="d74f72497668bd3d" providerId="LiveId" clId="{4B64D91F-E10C-448A-965F-201F22A932A3}" dt="2018-11-26T06:59:37.198" v="6703" actId="478"/>
          <ac:grpSpMkLst>
            <pc:docMk/>
            <pc:sldMk cId="3828788675" sldId="260"/>
            <ac:grpSpMk id="60" creationId="{00000000-0000-0000-0000-000000000000}"/>
          </ac:grpSpMkLst>
        </pc:grpChg>
        <pc:graphicFrameChg chg="add mod modGraphic">
          <ac:chgData name="翟宇豪" userId="d74f72497668bd3d" providerId="LiveId" clId="{4B64D91F-E10C-448A-965F-201F22A932A3}" dt="2018-11-26T06:18:33.722" v="6528" actId="1076"/>
          <ac:graphicFrameMkLst>
            <pc:docMk/>
            <pc:sldMk cId="3828788675" sldId="260"/>
            <ac:graphicFrameMk id="2" creationId="{14F232CE-1050-481C-AA2B-0EB2FB78F786}"/>
          </ac:graphicFrameMkLst>
        </pc:graphicFrameChg>
        <pc:picChg chg="mod">
          <ac:chgData name="翟宇豪" userId="d74f72497668bd3d" providerId="LiveId" clId="{4B64D91F-E10C-448A-965F-201F22A932A3}" dt="2018-11-26T06:59:47.944" v="6706" actId="1076"/>
          <ac:picMkLst>
            <pc:docMk/>
            <pc:sldMk cId="3828788675" sldId="260"/>
            <ac:picMk id="3" creationId="{00000000-0000-0000-0000-000000000000}"/>
          </ac:picMkLst>
        </pc:picChg>
        <pc:picChg chg="add mod">
          <ac:chgData name="翟宇豪" userId="d74f72497668bd3d" providerId="LiveId" clId="{4B64D91F-E10C-448A-965F-201F22A932A3}" dt="2018-11-26T07:07:05.499" v="6965" actId="1076"/>
          <ac:picMkLst>
            <pc:docMk/>
            <pc:sldMk cId="3828788675" sldId="260"/>
            <ac:picMk id="65" creationId="{085A3450-EF73-4FDE-BAC2-2F1571EE08D4}"/>
          </ac:picMkLst>
        </pc:picChg>
        <pc:cxnChg chg="mod">
          <ac:chgData name="翟宇豪" userId="d74f72497668bd3d" providerId="LiveId" clId="{4B64D91F-E10C-448A-965F-201F22A932A3}" dt="2018-11-26T06:18:38.733" v="6529" actId="478"/>
          <ac:cxnSpMkLst>
            <pc:docMk/>
            <pc:sldMk cId="3828788675" sldId="260"/>
            <ac:cxnSpMk id="38" creationId="{00000000-0000-0000-0000-000000000000}"/>
          </ac:cxnSpMkLst>
        </pc:cxnChg>
        <pc:cxnChg chg="mod">
          <ac:chgData name="翟宇豪" userId="d74f72497668bd3d" providerId="LiveId" clId="{4B64D91F-E10C-448A-965F-201F22A932A3}" dt="2018-11-26T06:18:43.646" v="6530" actId="478"/>
          <ac:cxnSpMkLst>
            <pc:docMk/>
            <pc:sldMk cId="3828788675" sldId="260"/>
            <ac:cxnSpMk id="40" creationId="{00000000-0000-0000-0000-000000000000}"/>
          </ac:cxnSpMkLst>
        </pc:cxnChg>
      </pc:sldChg>
      <pc:sldChg chg="del">
        <pc:chgData name="翟宇豪" userId="d74f72497668bd3d" providerId="LiveId" clId="{4B64D91F-E10C-448A-965F-201F22A932A3}" dt="2018-11-26T08:56:20.500" v="8385" actId="2696"/>
        <pc:sldMkLst>
          <pc:docMk/>
          <pc:sldMk cId="4086999063" sldId="261"/>
        </pc:sldMkLst>
      </pc:sldChg>
      <pc:sldChg chg="delSp modSp ord delAnim modAnim">
        <pc:chgData name="翟宇豪" userId="d74f72497668bd3d" providerId="LiveId" clId="{4B64D91F-E10C-448A-965F-201F22A932A3}" dt="2018-11-26T12:51:14.412" v="9274" actId="1076"/>
        <pc:sldMkLst>
          <pc:docMk/>
          <pc:sldMk cId="3314297091" sldId="262"/>
        </pc:sldMkLst>
        <pc:spChg chg="mod">
          <ac:chgData name="翟宇豪" userId="d74f72497668bd3d" providerId="LiveId" clId="{4B64D91F-E10C-448A-965F-201F22A932A3}" dt="2018-11-26T12:50:15.581" v="9262" actId="1076"/>
          <ac:spMkLst>
            <pc:docMk/>
            <pc:sldMk cId="3314297091" sldId="262"/>
            <ac:spMk id="9" creationId="{00000000-0000-0000-0000-000000000000}"/>
          </ac:spMkLst>
        </pc:spChg>
        <pc:spChg chg="del">
          <ac:chgData name="翟宇豪" userId="d74f72497668bd3d" providerId="LiveId" clId="{4B64D91F-E10C-448A-965F-201F22A932A3}" dt="2018-11-25T02:41:41.834" v="1816" actId="478"/>
          <ac:spMkLst>
            <pc:docMk/>
            <pc:sldMk cId="3314297091" sldId="262"/>
            <ac:spMk id="10" creationId="{00000000-0000-0000-0000-000000000000}"/>
          </ac:spMkLst>
        </pc:spChg>
        <pc:spChg chg="mod">
          <ac:chgData name="翟宇豪" userId="d74f72497668bd3d" providerId="LiveId" clId="{4B64D91F-E10C-448A-965F-201F22A932A3}" dt="2018-11-26T12:50:52.255" v="9267" actId="404"/>
          <ac:spMkLst>
            <pc:docMk/>
            <pc:sldMk cId="3314297091" sldId="262"/>
            <ac:spMk id="11" creationId="{00000000-0000-0000-0000-000000000000}"/>
          </ac:spMkLst>
        </pc:spChg>
        <pc:spChg chg="mod">
          <ac:chgData name="翟宇豪" userId="d74f72497668bd3d" providerId="LiveId" clId="{4B64D91F-E10C-448A-965F-201F22A932A3}" dt="2018-11-25T03:17:15.114" v="2406" actId="403"/>
          <ac:spMkLst>
            <pc:docMk/>
            <pc:sldMk cId="3314297091" sldId="262"/>
            <ac:spMk id="12" creationId="{00000000-0000-0000-0000-000000000000}"/>
          </ac:spMkLst>
        </pc:spChg>
        <pc:spChg chg="mod">
          <ac:chgData name="翟宇豪" userId="d74f72497668bd3d" providerId="LiveId" clId="{4B64D91F-E10C-448A-965F-201F22A932A3}" dt="2018-11-26T12:51:14.412" v="9274" actId="1076"/>
          <ac:spMkLst>
            <pc:docMk/>
            <pc:sldMk cId="3314297091" sldId="262"/>
            <ac:spMk id="13" creationId="{00000000-0000-0000-0000-000000000000}"/>
          </ac:spMkLst>
        </pc:spChg>
        <pc:spChg chg="mod">
          <ac:chgData name="翟宇豪" userId="d74f72497668bd3d" providerId="LiveId" clId="{4B64D91F-E10C-448A-965F-201F22A932A3}" dt="2018-11-26T12:51:11.414" v="9273" actId="1076"/>
          <ac:spMkLst>
            <pc:docMk/>
            <pc:sldMk cId="3314297091" sldId="262"/>
            <ac:spMk id="14" creationId="{00000000-0000-0000-0000-000000000000}"/>
          </ac:spMkLst>
        </pc:spChg>
        <pc:spChg chg="mod">
          <ac:chgData name="翟宇豪" userId="d74f72497668bd3d" providerId="LiveId" clId="{4B64D91F-E10C-448A-965F-201F22A932A3}" dt="2018-11-25T02:42:12.690" v="1825" actId="113"/>
          <ac:spMkLst>
            <pc:docMk/>
            <pc:sldMk cId="3314297091" sldId="262"/>
            <ac:spMk id="15" creationId="{00000000-0000-0000-0000-000000000000}"/>
          </ac:spMkLst>
        </pc:spChg>
        <pc:spChg chg="mod">
          <ac:chgData name="翟宇豪" userId="d74f72497668bd3d" providerId="LiveId" clId="{4B64D91F-E10C-448A-965F-201F22A932A3}" dt="2018-11-26T07:13:39.148" v="7026"/>
          <ac:spMkLst>
            <pc:docMk/>
            <pc:sldMk cId="3314297091" sldId="262"/>
            <ac:spMk id="78" creationId="{00000000-0000-0000-0000-000000000000}"/>
          </ac:spMkLst>
        </pc:spChg>
        <pc:spChg chg="mod">
          <ac:chgData name="翟宇豪" userId="d74f72497668bd3d" providerId="LiveId" clId="{4B64D91F-E10C-448A-965F-201F22A932A3}" dt="2018-11-25T02:38:28.882" v="1691"/>
          <ac:spMkLst>
            <pc:docMk/>
            <pc:sldMk cId="3314297091" sldId="262"/>
            <ac:spMk id="79" creationId="{00000000-0000-0000-0000-000000000000}"/>
          </ac:spMkLst>
        </pc:spChg>
        <pc:spChg chg="del">
          <ac:chgData name="翟宇豪" userId="d74f72497668bd3d" providerId="LiveId" clId="{4B64D91F-E10C-448A-965F-201F22A932A3}" dt="2018-11-25T02:41:44.911" v="1817" actId="478"/>
          <ac:spMkLst>
            <pc:docMk/>
            <pc:sldMk cId="3314297091" sldId="262"/>
            <ac:spMk id="80" creationId="{00000000-0000-0000-0000-000000000000}"/>
          </ac:spMkLst>
        </pc:spChg>
        <pc:grpChg chg="mod">
          <ac:chgData name="翟宇豪" userId="d74f72497668bd3d" providerId="LiveId" clId="{4B64D91F-E10C-448A-965F-201F22A932A3}" dt="2018-11-26T12:51:04.808" v="9271" actId="1076"/>
          <ac:grpSpMkLst>
            <pc:docMk/>
            <pc:sldMk cId="3314297091" sldId="262"/>
            <ac:grpSpMk id="2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1:07.678" v="9272" actId="1076"/>
          <ac:grpSpMkLst>
            <pc:docMk/>
            <pc:sldMk cId="3314297091" sldId="262"/>
            <ac:grpSpMk id="7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2:40:55.752" v="1813" actId="478"/>
          <ac:grpSpMkLst>
            <pc:docMk/>
            <pc:sldMk cId="3314297091" sldId="262"/>
            <ac:grpSpMk id="16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1:02.396" v="9270" actId="1076"/>
          <ac:grpSpMkLst>
            <pc:docMk/>
            <pc:sldMk cId="3314297091" sldId="262"/>
            <ac:grpSpMk id="19" creationId="{00000000-0000-0000-0000-000000000000}"/>
          </ac:grpSpMkLst>
        </pc:grpChg>
      </pc:sldChg>
      <pc:sldChg chg="addSp delSp modSp ord addAnim delAnim modAnim">
        <pc:chgData name="翟宇豪" userId="d74f72497668bd3d" providerId="LiveId" clId="{4B64D91F-E10C-448A-965F-201F22A932A3}" dt="2018-11-27T05:26:20.610" v="9808" actId="1076"/>
        <pc:sldMkLst>
          <pc:docMk/>
          <pc:sldMk cId="3544289474" sldId="263"/>
        </pc:sldMkLst>
        <pc:spChg chg="del mod">
          <ac:chgData name="翟宇豪" userId="d74f72497668bd3d" providerId="LiveId" clId="{4B64D91F-E10C-448A-965F-201F22A932A3}" dt="2018-11-26T07:14:57.433" v="7049"/>
          <ac:spMkLst>
            <pc:docMk/>
            <pc:sldMk cId="3544289474" sldId="263"/>
            <ac:spMk id="8" creationId="{00000000-0000-0000-0000-000000000000}"/>
          </ac:spMkLst>
        </pc:spChg>
        <pc:spChg chg="mod">
          <ac:chgData name="翟宇豪" userId="d74f72497668bd3d" providerId="LiveId" clId="{4B64D91F-E10C-448A-965F-201F22A932A3}" dt="2018-11-26T07:17:50.306" v="7130" actId="1076"/>
          <ac:spMkLst>
            <pc:docMk/>
            <pc:sldMk cId="3544289474" sldId="263"/>
            <ac:spMk id="9" creationId="{00000000-0000-0000-0000-000000000000}"/>
          </ac:spMkLst>
        </pc:spChg>
        <pc:spChg chg="mod">
          <ac:chgData name="翟宇豪" userId="d74f72497668bd3d" providerId="LiveId" clId="{4B64D91F-E10C-448A-965F-201F22A932A3}" dt="2018-11-26T11:04:50.696" v="8901" actId="1076"/>
          <ac:spMkLst>
            <pc:docMk/>
            <pc:sldMk cId="3544289474" sldId="263"/>
            <ac:spMk id="10" creationId="{00000000-0000-0000-0000-000000000000}"/>
          </ac:spMkLst>
        </pc:spChg>
        <pc:spChg chg="add del mod">
          <ac:chgData name="翟宇豪" userId="d74f72497668bd3d" providerId="LiveId" clId="{4B64D91F-E10C-448A-965F-201F22A932A3}" dt="2018-11-26T11:04:47.186" v="8900" actId="1076"/>
          <ac:spMkLst>
            <pc:docMk/>
            <pc:sldMk cId="3544289474" sldId="263"/>
            <ac:spMk id="11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4:48:58.672" v="3321"/>
          <ac:spMkLst>
            <pc:docMk/>
            <pc:sldMk cId="3544289474" sldId="263"/>
            <ac:spMk id="12" creationId="{00000000-0000-0000-0000-000000000000}"/>
          </ac:spMkLst>
        </pc:spChg>
        <pc:spChg chg="mod">
          <ac:chgData name="翟宇豪" userId="d74f72497668bd3d" providerId="LiveId" clId="{4B64D91F-E10C-448A-965F-201F22A932A3}" dt="2018-11-26T11:05:05.432" v="8904" actId="1076"/>
          <ac:spMkLst>
            <pc:docMk/>
            <pc:sldMk cId="3544289474" sldId="263"/>
            <ac:spMk id="13" creationId="{00000000-0000-0000-0000-000000000000}"/>
          </ac:spMkLst>
        </pc:spChg>
        <pc:spChg chg="mod">
          <ac:chgData name="翟宇豪" userId="d74f72497668bd3d" providerId="LiveId" clId="{4B64D91F-E10C-448A-965F-201F22A932A3}" dt="2018-11-26T11:21:12.053" v="9230" actId="1076"/>
          <ac:spMkLst>
            <pc:docMk/>
            <pc:sldMk cId="3544289474" sldId="263"/>
            <ac:spMk id="14" creationId="{00000000-0000-0000-0000-000000000000}"/>
          </ac:spMkLst>
        </pc:spChg>
        <pc:spChg chg="mod">
          <ac:chgData name="翟宇豪" userId="d74f72497668bd3d" providerId="LiveId" clId="{4B64D91F-E10C-448A-965F-201F22A932A3}" dt="2018-11-25T04:39:15.267" v="2760" actId="1076"/>
          <ac:spMkLst>
            <pc:docMk/>
            <pc:sldMk cId="3544289474" sldId="263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7T05:26:20.610" v="9808" actId="1076"/>
          <ac:spMkLst>
            <pc:docMk/>
            <pc:sldMk cId="3544289474" sldId="263"/>
            <ac:spMk id="37" creationId="{6349AAF0-35DD-4858-8179-579743BCC8FA}"/>
          </ac:spMkLst>
        </pc:spChg>
        <pc:spChg chg="mod">
          <ac:chgData name="翟宇豪" userId="d74f72497668bd3d" providerId="LiveId" clId="{4B64D91F-E10C-448A-965F-201F22A932A3}" dt="2018-11-26T07:14:55.330" v="7047"/>
          <ac:spMkLst>
            <pc:docMk/>
            <pc:sldMk cId="3544289474" sldId="263"/>
            <ac:spMk id="38" creationId="{AB286180-A5C0-44B5-8454-174070CF9A7A}"/>
          </ac:spMkLst>
        </pc:spChg>
        <pc:spChg chg="add mod">
          <ac:chgData name="翟宇豪" userId="d74f72497668bd3d" providerId="LiveId" clId="{4B64D91F-E10C-448A-965F-201F22A932A3}" dt="2018-11-26T11:04:55.953" v="8903" actId="1076"/>
          <ac:spMkLst>
            <pc:docMk/>
            <pc:sldMk cId="3544289474" sldId="263"/>
            <ac:spMk id="39" creationId="{406D407D-692D-479F-B897-09D7AE88EA61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0" creationId="{1FA7B674-1430-43D8-A7DD-DD68AC71FF26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1" creationId="{27A4581D-8C68-4A1E-BD4A-7B21C57E07DB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2" creationId="{A6F1554F-1DD5-4BA1-8EBF-8C35F96C6EF9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3" creationId="{15F15C3D-FEE4-4ABC-85EE-5A1B7382CBD7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4" creationId="{77214AF6-D701-47A9-AB9D-07A2A45F0E65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5" creationId="{3344D329-9FF2-4CC9-97A6-D902753A4720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6" creationId="{5F4E69D5-3AB9-43E4-B04D-9919A72C7004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7" creationId="{5B22C6BB-BA23-4901-AEDE-DF6D14F36544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8" creationId="{47E7AA5D-DEE6-4F82-A6DE-79A49E34C5CF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49" creationId="{03401F42-AE17-4C14-8C08-ED39BCE2FBB2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0" creationId="{F9FAC448-2CB5-4580-A796-2E52A9A93446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1" creationId="{8753176D-9007-44F8-8435-9CE3D1F40345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2" creationId="{576C32C8-8431-4C98-ABBA-8C0C4ABDCA4F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3" creationId="{83A3B2FD-CB51-430C-A7CF-D872C5DDA39A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4" creationId="{79A5466B-2388-48B6-8D8A-3C7C88662B8F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5" creationId="{8C42C901-8DC1-4E9A-9180-D7287400C794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6" creationId="{9834FA07-8BA4-4509-A2CA-151BD6750D6C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7" creationId="{D817FD9E-8F92-4F04-801B-208734E5707C}"/>
          </ac:spMkLst>
        </pc:spChg>
        <pc:spChg chg="add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8" creationId="{C9389BBF-431D-4E7E-A2DF-9DC825603607}"/>
          </ac:spMkLst>
        </pc:spChg>
        <pc:spChg chg="add del mod">
          <ac:chgData name="翟宇豪" userId="d74f72497668bd3d" providerId="LiveId" clId="{4B64D91F-E10C-448A-965F-201F22A932A3}" dt="2018-11-25T05:12:15.559" v="3726" actId="1076"/>
          <ac:spMkLst>
            <pc:docMk/>
            <pc:sldMk cId="3544289474" sldId="263"/>
            <ac:spMk id="59" creationId="{54A1EAB3-940B-4A5F-88E9-3DAD8CECDC1D}"/>
          </ac:spMkLst>
        </pc:spChg>
        <pc:spChg chg="add del mod">
          <ac:chgData name="翟宇豪" userId="d74f72497668bd3d" providerId="LiveId" clId="{4B64D91F-E10C-448A-965F-201F22A932A3}" dt="2018-11-26T07:15:45.677" v="7106" actId="478"/>
          <ac:spMkLst>
            <pc:docMk/>
            <pc:sldMk cId="3544289474" sldId="263"/>
            <ac:spMk id="60" creationId="{2F0430A2-FDCA-4F23-BEDC-AFB252D9B1AC}"/>
          </ac:spMkLst>
        </pc:spChg>
        <pc:spChg chg="add del mod">
          <ac:chgData name="翟宇豪" userId="d74f72497668bd3d" providerId="LiveId" clId="{4B64D91F-E10C-448A-965F-201F22A932A3}" dt="2018-11-25T05:11:31.672" v="3722" actId="478"/>
          <ac:spMkLst>
            <pc:docMk/>
            <pc:sldMk cId="3544289474" sldId="263"/>
            <ac:spMk id="60" creationId="{51F2C6D8-16D9-4C66-87D0-991775A25394}"/>
          </ac:spMkLst>
        </pc:spChg>
        <pc:grpChg chg="mod">
          <ac:chgData name="翟宇豪" userId="d74f72497668bd3d" providerId="LiveId" clId="{4B64D91F-E10C-448A-965F-201F22A932A3}" dt="2018-11-25T04:50:27.252" v="3445" actId="1076"/>
          <ac:grpSpMkLst>
            <pc:docMk/>
            <pc:sldMk cId="3544289474" sldId="263"/>
            <ac:grpSpMk id="15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4:44:51.455" v="3165" actId="478"/>
          <ac:grpSpMkLst>
            <pc:docMk/>
            <pc:sldMk cId="3544289474" sldId="263"/>
            <ac:grpSpMk id="29" creationId="{00000000-0000-0000-0000-000000000000}"/>
          </ac:grpSpMkLst>
        </pc:grpChg>
        <pc:grpChg chg="add mod">
          <ac:chgData name="翟宇豪" userId="d74f72497668bd3d" providerId="LiveId" clId="{4B64D91F-E10C-448A-965F-201F22A932A3}" dt="2018-11-26T07:15:02.561" v="7051" actId="1076"/>
          <ac:grpSpMkLst>
            <pc:docMk/>
            <pc:sldMk cId="3544289474" sldId="263"/>
            <ac:grpSpMk id="34" creationId="{7530ECA7-D70D-43A4-A6F1-9AED1DAD316E}"/>
          </ac:grpSpMkLst>
        </pc:grpChg>
        <pc:picChg chg="add del mod">
          <ac:chgData name="翟宇豪" userId="d74f72497668bd3d" providerId="LiveId" clId="{4B64D91F-E10C-448A-965F-201F22A932A3}" dt="2018-11-25T05:08:58.012" v="3691" actId="478"/>
          <ac:picMkLst>
            <pc:docMk/>
            <pc:sldMk cId="3544289474" sldId="263"/>
            <ac:picMk id="1026" creationId="{545FCA3B-06F2-4816-B27B-9D7B82B8D0D8}"/>
          </ac:picMkLst>
        </pc:picChg>
      </pc:sldChg>
      <pc:sldChg chg="delSp modSp del ord delAnim modAnim">
        <pc:chgData name="翟宇豪" userId="d74f72497668bd3d" providerId="LiveId" clId="{4B64D91F-E10C-448A-965F-201F22A932A3}" dt="2018-11-27T05:24:37.954" v="9794" actId="2696"/>
        <pc:sldMkLst>
          <pc:docMk/>
          <pc:sldMk cId="2687234314" sldId="264"/>
        </pc:sldMkLst>
        <pc:spChg chg="mod">
          <ac:chgData name="翟宇豪" userId="d74f72497668bd3d" providerId="LiveId" clId="{4B64D91F-E10C-448A-965F-201F22A932A3}" dt="2018-11-26T13:00:48.326" v="9361" actId="1076"/>
          <ac:spMkLst>
            <pc:docMk/>
            <pc:sldMk cId="2687234314" sldId="264"/>
            <ac:spMk id="3" creationId="{00000000-0000-0000-0000-000000000000}"/>
          </ac:spMkLst>
        </pc:spChg>
        <pc:spChg chg="mod">
          <ac:chgData name="翟宇豪" userId="d74f72497668bd3d" providerId="LiveId" clId="{4B64D91F-E10C-448A-965F-201F22A932A3}" dt="2018-11-26T13:00:56.351" v="9363" actId="403"/>
          <ac:spMkLst>
            <pc:docMk/>
            <pc:sldMk cId="2687234314" sldId="264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2:08.487" v="9383" actId="403"/>
          <ac:spMkLst>
            <pc:docMk/>
            <pc:sldMk cId="2687234314" sldId="264"/>
            <ac:spMk id="6" creationId="{00000000-0000-0000-0000-000000000000}"/>
          </ac:spMkLst>
        </pc:spChg>
        <pc:spChg chg="del">
          <ac:chgData name="翟宇豪" userId="d74f72497668bd3d" providerId="LiveId" clId="{4B64D91F-E10C-448A-965F-201F22A932A3}" dt="2018-11-25T06:37:19.749" v="5689" actId="478"/>
          <ac:spMkLst>
            <pc:docMk/>
            <pc:sldMk cId="2687234314" sldId="264"/>
            <ac:spMk id="7" creationId="{00000000-0000-0000-0000-000000000000}"/>
          </ac:spMkLst>
        </pc:spChg>
        <pc:picChg chg="mod">
          <ac:chgData name="翟宇豪" userId="d74f72497668bd3d" providerId="LiveId" clId="{4B64D91F-E10C-448A-965F-201F22A932A3}" dt="2018-11-26T13:00:12.269" v="9354" actId="1076"/>
          <ac:picMkLst>
            <pc:docMk/>
            <pc:sldMk cId="2687234314" sldId="264"/>
            <ac:picMk id="2" creationId="{00000000-0000-0000-0000-000000000000}"/>
          </ac:picMkLst>
        </pc:picChg>
      </pc:sldChg>
      <pc:sldChg chg="addSp delSp modSp ord addAnim delAnim modAnim">
        <pc:chgData name="翟宇豪" userId="d74f72497668bd3d" providerId="LiveId" clId="{4B64D91F-E10C-448A-965F-201F22A932A3}" dt="2018-11-26T12:55:22.992" v="9290" actId="403"/>
        <pc:sldMkLst>
          <pc:docMk/>
          <pc:sldMk cId="1622164089" sldId="265"/>
        </pc:sldMkLst>
        <pc:spChg chg="add del mod">
          <ac:chgData name="翟宇豪" userId="d74f72497668bd3d" providerId="LiveId" clId="{4B64D91F-E10C-448A-965F-201F22A932A3}" dt="2018-11-25T02:18:26.894" v="1243" actId="11529"/>
          <ac:spMkLst>
            <pc:docMk/>
            <pc:sldMk cId="1622164089" sldId="265"/>
            <ac:spMk id="6" creationId="{5C2D0B2B-51B3-4987-824C-59EB349D78E2}"/>
          </ac:spMkLst>
        </pc:spChg>
        <pc:spChg chg="mod">
          <ac:chgData name="翟宇豪" userId="d74f72497668bd3d" providerId="LiveId" clId="{4B64D91F-E10C-448A-965F-201F22A932A3}" dt="2018-11-25T02:24:58.724" v="1281" actId="207"/>
          <ac:spMkLst>
            <pc:docMk/>
            <pc:sldMk cId="1622164089" sldId="265"/>
            <ac:spMk id="8" creationId="{00000000-0000-0000-0000-000000000000}"/>
          </ac:spMkLst>
        </pc:spChg>
        <pc:spChg chg="del mod topLvl">
          <ac:chgData name="翟宇豪" userId="d74f72497668bd3d" providerId="LiveId" clId="{4B64D91F-E10C-448A-965F-201F22A932A3}" dt="2018-11-25T02:09:31.886" v="1154" actId="478"/>
          <ac:spMkLst>
            <pc:docMk/>
            <pc:sldMk cId="1622164089" sldId="265"/>
            <ac:spMk id="11" creationId="{00000000-0000-0000-0000-000000000000}"/>
          </ac:spMkLst>
        </pc:spChg>
        <pc:spChg chg="del mod topLvl">
          <ac:chgData name="翟宇豪" userId="d74f72497668bd3d" providerId="LiveId" clId="{4B64D91F-E10C-448A-965F-201F22A932A3}" dt="2018-11-25T02:08:42.902" v="1147" actId="478"/>
          <ac:spMkLst>
            <pc:docMk/>
            <pc:sldMk cId="1622164089" sldId="265"/>
            <ac:spMk id="12" creationId="{00000000-0000-0000-0000-000000000000}"/>
          </ac:spMkLst>
        </pc:spChg>
        <pc:spChg chg="add del mod">
          <ac:chgData name="翟宇豪" userId="d74f72497668bd3d" providerId="LiveId" clId="{4B64D91F-E10C-448A-965F-201F22A932A3}" dt="2018-11-25T02:19:59.347" v="1262" actId="478"/>
          <ac:spMkLst>
            <pc:docMk/>
            <pc:sldMk cId="1622164089" sldId="265"/>
            <ac:spMk id="45" creationId="{0C0A2D49-0728-4B9F-A868-64EDE975F2A0}"/>
          </ac:spMkLst>
        </pc:spChg>
        <pc:spChg chg="mod">
          <ac:chgData name="翟宇豪" userId="d74f72497668bd3d" providerId="LiveId" clId="{4B64D91F-E10C-448A-965F-201F22A932A3}" dt="2018-11-26T09:26:30.345" v="8775"/>
          <ac:spMkLst>
            <pc:docMk/>
            <pc:sldMk cId="1622164089" sldId="265"/>
            <ac:spMk id="48" creationId="{00000000-0000-0000-0000-000000000000}"/>
          </ac:spMkLst>
        </pc:spChg>
        <pc:spChg chg="mod">
          <ac:chgData name="翟宇豪" userId="d74f72497668bd3d" providerId="LiveId" clId="{4B64D91F-E10C-448A-965F-201F22A932A3}" dt="2018-11-26T12:55:22.992" v="9290" actId="403"/>
          <ac:spMkLst>
            <pc:docMk/>
            <pc:sldMk cId="1622164089" sldId="265"/>
            <ac:spMk id="51" creationId="{00000000-0000-0000-0000-000000000000}"/>
          </ac:spMkLst>
        </pc:spChg>
        <pc:spChg chg="mod">
          <ac:chgData name="翟宇豪" userId="d74f72497668bd3d" providerId="LiveId" clId="{4B64D91F-E10C-448A-965F-201F22A932A3}" dt="2018-11-25T02:35:44.219" v="1609" actId="403"/>
          <ac:spMkLst>
            <pc:docMk/>
            <pc:sldMk cId="1622164089" sldId="265"/>
            <ac:spMk id="52" creationId="{00000000-0000-0000-0000-000000000000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53" creationId="{B6D09ECE-655D-4A0D-8021-0CA7BD8EB59A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55" creationId="{44573662-613B-4589-ACFC-24DB4D3179D7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56" creationId="{84F582EB-8064-4600-9578-ADAE5A94FAEF}"/>
          </ac:spMkLst>
        </pc:spChg>
        <pc:spChg chg="mod">
          <ac:chgData name="翟宇豪" userId="d74f72497668bd3d" providerId="LiveId" clId="{4B64D91F-E10C-448A-965F-201F22A932A3}" dt="2018-11-26T12:54:47.560" v="9286" actId="1076"/>
          <ac:spMkLst>
            <pc:docMk/>
            <pc:sldMk cId="1622164089" sldId="265"/>
            <ac:spMk id="58" creationId="{00000000-0000-0000-0000-000000000000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59" creationId="{DAD3D8C9-5C03-496D-AFC7-930CE45AEDCD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60" creationId="{B3437517-0F83-40FF-8DA8-44221C9796FE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61" creationId="{4005F444-C96B-4092-8E3A-05DC67510683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2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3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4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5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6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7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8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69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70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71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72" creationId="{00000000-0000-0000-0000-000000000000}"/>
          </ac:spMkLst>
        </pc:spChg>
        <pc:spChg chg="ord">
          <ac:chgData name="翟宇豪" userId="d74f72497668bd3d" providerId="LiveId" clId="{4B64D91F-E10C-448A-965F-201F22A932A3}" dt="2018-11-24T13:32:57.658" v="1072" actId="166"/>
          <ac:spMkLst>
            <pc:docMk/>
            <pc:sldMk cId="1622164089" sldId="265"/>
            <ac:spMk id="73" creationId="{00000000-0000-0000-0000-000000000000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76" creationId="{C8C3FE12-E8A6-4869-8D11-F09A4C4F0ED1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77" creationId="{7BBCE5CB-5E8A-4DFE-9072-F2E30709A32E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79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0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1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2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3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4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5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6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7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8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89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90" creationId="{00000000-0000-0000-0000-000000000000}"/>
          </ac:spMkLst>
        </pc:spChg>
        <pc:spChg chg="add del ord">
          <ac:chgData name="翟宇豪" userId="d74f72497668bd3d" providerId="LiveId" clId="{4B64D91F-E10C-448A-965F-201F22A932A3}" dt="2018-11-25T02:11:25.478" v="1213" actId="478"/>
          <ac:spMkLst>
            <pc:docMk/>
            <pc:sldMk cId="1622164089" sldId="265"/>
            <ac:spMk id="91" creationId="{00000000-0000-0000-0000-000000000000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2" creationId="{283C4B1B-8470-45DB-AEF8-66B9CB879A67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3" creationId="{7EBF1135-EFEB-4FF3-8FD2-686BFEDA6CB2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4" creationId="{EAC3E940-41BF-41C4-90DC-86C16FEE1DF3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5" creationId="{3073D3B6-42C9-451E-999E-57D37D33D855}"/>
          </ac:spMkLst>
        </pc:spChg>
        <pc:spChg chg="add">
          <ac:chgData name="翟宇豪" userId="d74f72497668bd3d" providerId="LiveId" clId="{4B64D91F-E10C-448A-965F-201F22A932A3}" dt="2018-11-25T02:23:09.099" v="1267"/>
          <ac:spMkLst>
            <pc:docMk/>
            <pc:sldMk cId="1622164089" sldId="265"/>
            <ac:spMk id="96" creationId="{80B104DF-4B1E-4DF3-BBCC-09D361921273}"/>
          </ac:spMkLst>
        </pc:spChg>
        <pc:spChg chg="mod">
          <ac:chgData name="翟宇豪" userId="d74f72497668bd3d" providerId="LiveId" clId="{4B64D91F-E10C-448A-965F-201F22A932A3}" dt="2018-11-25T02:31:33.261" v="1304" actId="207"/>
          <ac:spMkLst>
            <pc:docMk/>
            <pc:sldMk cId="1622164089" sldId="265"/>
            <ac:spMk id="99" creationId="{F41D2101-763F-43EE-BCC5-6DB4BB582EEE}"/>
          </ac:spMkLst>
        </pc:spChg>
        <pc:spChg chg="add">
          <ac:chgData name="翟宇豪" userId="d74f72497668bd3d" providerId="LiveId" clId="{4B64D91F-E10C-448A-965F-201F22A932A3}" dt="2018-11-25T02:35:45.426" v="1610"/>
          <ac:spMkLst>
            <pc:docMk/>
            <pc:sldMk cId="1622164089" sldId="265"/>
            <ac:spMk id="101" creationId="{D2F5F246-1515-4EC1-9FC6-906209AF300F}"/>
          </ac:spMkLst>
        </pc:spChg>
        <pc:spChg chg="add">
          <ac:chgData name="翟宇豪" userId="d74f72497668bd3d" providerId="LiveId" clId="{4B64D91F-E10C-448A-965F-201F22A932A3}" dt="2018-11-25T02:35:45.426" v="1610"/>
          <ac:spMkLst>
            <pc:docMk/>
            <pc:sldMk cId="1622164089" sldId="265"/>
            <ac:spMk id="102" creationId="{7D5A513A-CF8A-4F60-8BE8-D9BE61FDEF6D}"/>
          </ac:spMkLst>
        </pc:spChg>
        <pc:grpChg chg="add del mod">
          <ac:chgData name="翟宇豪" userId="d74f72497668bd3d" providerId="LiveId" clId="{4B64D91F-E10C-448A-965F-201F22A932A3}" dt="2018-11-24T13:34:14.151" v="1084"/>
          <ac:grpSpMkLst>
            <pc:docMk/>
            <pc:sldMk cId="1622164089" sldId="265"/>
            <ac:grpSpMk id="3" creationId="{00000000-0000-0000-0000-000000000000}"/>
          </ac:grpSpMkLst>
        </pc:grpChg>
        <pc:grpChg chg="del mod">
          <ac:chgData name="翟宇豪" userId="d74f72497668bd3d" providerId="LiveId" clId="{4B64D91F-E10C-448A-965F-201F22A932A3}" dt="2018-11-25T02:08:42.902" v="1147" actId="478"/>
          <ac:grpSpMkLst>
            <pc:docMk/>
            <pc:sldMk cId="1622164089" sldId="265"/>
            <ac:grpSpMk id="10" creationId="{00000000-0000-0000-0000-000000000000}"/>
          </ac:grpSpMkLst>
        </pc:grpChg>
        <pc:grpChg chg="add del mod">
          <ac:chgData name="翟宇豪" userId="d74f72497668bd3d" providerId="LiveId" clId="{4B64D91F-E10C-448A-965F-201F22A932A3}" dt="2018-11-24T13:34:39.331" v="1089" actId="478"/>
          <ac:grpSpMkLst>
            <pc:docMk/>
            <pc:sldMk cId="1622164089" sldId="265"/>
            <ac:grpSpMk id="46" creationId="{42DEF309-80CC-4D18-9AE9-C1D8A6EB7E73}"/>
          </ac:grpSpMkLst>
        </pc:grpChg>
        <pc:grpChg chg="add mod">
          <ac:chgData name="翟宇豪" userId="d74f72497668bd3d" providerId="LiveId" clId="{4B64D91F-E10C-448A-965F-201F22A932A3}" dt="2018-11-25T02:28:21.489" v="1293" actId="688"/>
          <ac:grpSpMkLst>
            <pc:docMk/>
            <pc:sldMk cId="1622164089" sldId="265"/>
            <ac:grpSpMk id="97" creationId="{2F4038CC-40AF-41D8-8D04-3B7280D367AC}"/>
          </ac:grpSpMkLst>
        </pc:grpChg>
        <pc:grpChg chg="add mod">
          <ac:chgData name="翟宇豪" userId="d74f72497668bd3d" providerId="LiveId" clId="{4B64D91F-E10C-448A-965F-201F22A932A3}" dt="2018-11-25T02:35:47.838" v="1611"/>
          <ac:grpSpMkLst>
            <pc:docMk/>
            <pc:sldMk cId="1622164089" sldId="265"/>
            <ac:grpSpMk id="100" creationId="{6BEEEF80-3BDE-4FEC-8EDC-FEE62B34753D}"/>
          </ac:grpSpMkLst>
        </pc:grpChg>
        <pc:grpChg chg="add">
          <ac:chgData name="翟宇豪" userId="d74f72497668bd3d" providerId="LiveId" clId="{4B64D91F-E10C-448A-965F-201F22A932A3}" dt="2018-11-25T02:39:18.801" v="1720"/>
          <ac:grpSpMkLst>
            <pc:docMk/>
            <pc:sldMk cId="1622164089" sldId="265"/>
            <ac:grpSpMk id="103" creationId="{AC19AA49-ADCA-4242-AFFE-B189AFE62FD5}"/>
          </ac:grpSpMkLst>
        </pc:grpChg>
        <pc:picChg chg="add del mod">
          <ac:chgData name="翟宇豪" userId="d74f72497668bd3d" providerId="LiveId" clId="{4B64D91F-E10C-448A-965F-201F22A932A3}" dt="2018-11-25T02:16:57.935" v="1239" actId="478"/>
          <ac:picMkLst>
            <pc:docMk/>
            <pc:sldMk cId="1622164089" sldId="265"/>
            <ac:picMk id="5" creationId="{BC4F21A0-CBE6-40F6-8C07-46A808A4DADB}"/>
          </ac:picMkLst>
        </pc:picChg>
        <pc:picChg chg="add del mod">
          <ac:chgData name="翟宇豪" userId="d74f72497668bd3d" providerId="LiveId" clId="{4B64D91F-E10C-448A-965F-201F22A932A3}" dt="2018-11-25T02:19:38.830" v="1260" actId="478"/>
          <ac:picMkLst>
            <pc:docMk/>
            <pc:sldMk cId="1622164089" sldId="265"/>
            <ac:picMk id="13" creationId="{0273C1C2-129C-429A-80A9-9AED361D6C64}"/>
          </ac:picMkLst>
        </pc:picChg>
        <pc:picChg chg="add del mod modCrop">
          <ac:chgData name="翟宇豪" userId="d74f72497668bd3d" providerId="LiveId" clId="{4B64D91F-E10C-448A-965F-201F22A932A3}" dt="2018-11-25T02:23:32.841" v="1270" actId="478"/>
          <ac:picMkLst>
            <pc:docMk/>
            <pc:sldMk cId="1622164089" sldId="265"/>
            <ac:picMk id="54" creationId="{2C2213BF-4EBD-45D7-9742-F34CE4C58519}"/>
          </ac:picMkLst>
        </pc:picChg>
        <pc:picChg chg="add del mod">
          <ac:chgData name="翟宇豪" userId="d74f72497668bd3d" providerId="LiveId" clId="{4B64D91F-E10C-448A-965F-201F22A932A3}" dt="2018-11-24T13:32:18.755" v="1064" actId="478"/>
          <ac:picMkLst>
            <pc:docMk/>
            <pc:sldMk cId="1622164089" sldId="265"/>
            <ac:picMk id="1026" creationId="{4CDE159C-4AFA-4E4A-AA11-282ADA59A114}"/>
          </ac:picMkLst>
        </pc:picChg>
        <pc:picChg chg="add del mod ord modCrop">
          <ac:chgData name="翟宇豪" userId="d74f72497668bd3d" providerId="LiveId" clId="{4B64D91F-E10C-448A-965F-201F22A932A3}" dt="2018-11-25T02:24:21.706" v="1280" actId="478"/>
          <ac:picMkLst>
            <pc:docMk/>
            <pc:sldMk cId="1622164089" sldId="265"/>
            <ac:picMk id="1028" creationId="{824D45D2-1DA7-420E-92B2-BD7654CF2397}"/>
          </ac:picMkLst>
        </pc:picChg>
        <pc:picChg chg="add del mod">
          <ac:chgData name="翟宇豪" userId="d74f72497668bd3d" providerId="LiveId" clId="{4B64D91F-E10C-448A-965F-201F22A932A3}" dt="2018-11-24T13:34:14.832" v="1085"/>
          <ac:picMkLst>
            <pc:docMk/>
            <pc:sldMk cId="1622164089" sldId="265"/>
            <ac:picMk id="1030" creationId="{E2DA874F-83F0-4BBD-884E-57702BB82D27}"/>
          </ac:picMkLst>
        </pc:picChg>
        <pc:cxnChg chg="mod">
          <ac:chgData name="翟宇豪" userId="d74f72497668bd3d" providerId="LiveId" clId="{4B64D91F-E10C-448A-965F-201F22A932A3}" dt="2018-11-26T12:55:11.038" v="9289" actId="14100"/>
          <ac:cxnSpMkLst>
            <pc:docMk/>
            <pc:sldMk cId="1622164089" sldId="265"/>
            <ac:cxnSpMk id="57" creationId="{00000000-0000-0000-0000-000000000000}"/>
          </ac:cxnSpMkLst>
        </pc:cxnChg>
      </pc:sldChg>
      <pc:sldChg chg="addSp delSp modSp ord addAnim delAnim modAnim">
        <pc:chgData name="翟宇豪" userId="d74f72497668bd3d" providerId="LiveId" clId="{4B64D91F-E10C-448A-965F-201F22A932A3}" dt="2018-11-26T09:31:48.349" v="8798" actId="1036"/>
        <pc:sldMkLst>
          <pc:docMk/>
          <pc:sldMk cId="2184548041" sldId="266"/>
        </pc:sldMkLst>
        <pc:spChg chg="del">
          <ac:chgData name="翟宇豪" userId="d74f72497668bd3d" providerId="LiveId" clId="{4B64D91F-E10C-448A-965F-201F22A932A3}" dt="2018-11-25T03:23:40.084" v="2415" actId="478"/>
          <ac:spMkLst>
            <pc:docMk/>
            <pc:sldMk cId="2184548041" sldId="266"/>
            <ac:spMk id="3" creationId="{00000000-0000-0000-0000-000000000000}"/>
          </ac:spMkLst>
        </pc:spChg>
        <pc:spChg chg="mod">
          <ac:chgData name="翟宇豪" userId="d74f72497668bd3d" providerId="LiveId" clId="{4B64D91F-E10C-448A-965F-201F22A932A3}" dt="2018-11-25T03:22:43.980" v="2414" actId="207"/>
          <ac:spMkLst>
            <pc:docMk/>
            <pc:sldMk cId="2184548041" sldId="266"/>
            <ac:spMk id="7" creationId="{00000000-0000-0000-0000-000000000000}"/>
          </ac:spMkLst>
        </pc:spChg>
        <pc:spChg chg="mod">
          <ac:chgData name="翟宇豪" userId="d74f72497668bd3d" providerId="LiveId" clId="{4B64D91F-E10C-448A-965F-201F22A932A3}" dt="2018-11-25T03:22:28.733" v="2413" actId="207"/>
          <ac:spMkLst>
            <pc:docMk/>
            <pc:sldMk cId="2184548041" sldId="266"/>
            <ac:spMk id="8" creationId="{00000000-0000-0000-0000-000000000000}"/>
          </ac:spMkLst>
        </pc:spChg>
        <pc:spChg chg="del">
          <ac:chgData name="翟宇豪" userId="d74f72497668bd3d" providerId="LiveId" clId="{4B64D91F-E10C-448A-965F-201F22A932A3}" dt="2018-11-25T03:23:47.176" v="2418" actId="478"/>
          <ac:spMkLst>
            <pc:docMk/>
            <pc:sldMk cId="2184548041" sldId="266"/>
            <ac:spMk id="10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25.174" v="1964" actId="478"/>
          <ac:spMkLst>
            <pc:docMk/>
            <pc:sldMk cId="2184548041" sldId="266"/>
            <ac:spMk id="12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26.899" v="1965" actId="478"/>
          <ac:spMkLst>
            <pc:docMk/>
            <pc:sldMk cId="2184548041" sldId="266"/>
            <ac:spMk id="13" creationId="{00000000-0000-0000-0000-000000000000}"/>
          </ac:spMkLst>
        </pc:spChg>
        <pc:spChg chg="add mod">
          <ac:chgData name="翟宇豪" userId="d74f72497668bd3d" providerId="LiveId" clId="{4B64D91F-E10C-448A-965F-201F22A932A3}" dt="2018-11-25T03:26:38.497" v="2588" actId="1076"/>
          <ac:spMkLst>
            <pc:docMk/>
            <pc:sldMk cId="2184548041" sldId="266"/>
            <ac:spMk id="42" creationId="{A1121E6C-F1DD-43D5-A99E-61FBE2737D5B}"/>
          </ac:spMkLst>
        </pc:spChg>
        <pc:spChg chg="add mod">
          <ac:chgData name="翟宇豪" userId="d74f72497668bd3d" providerId="LiveId" clId="{4B64D91F-E10C-448A-965F-201F22A932A3}" dt="2018-11-26T09:31:48.349" v="8798" actId="1036"/>
          <ac:spMkLst>
            <pc:docMk/>
            <pc:sldMk cId="2184548041" sldId="266"/>
            <ac:spMk id="43" creationId="{FEE0D22B-4743-4D5B-BAA3-21C6013853C1}"/>
          </ac:spMkLst>
        </pc:spChg>
        <pc:spChg chg="add mod">
          <ac:chgData name="翟宇豪" userId="d74f72497668bd3d" providerId="LiveId" clId="{4B64D91F-E10C-448A-965F-201F22A932A3}" dt="2018-11-25T03:27:40.993" v="2697" actId="1076"/>
          <ac:spMkLst>
            <pc:docMk/>
            <pc:sldMk cId="2184548041" sldId="266"/>
            <ac:spMk id="45" creationId="{6F9F5434-F783-46E8-B2F7-813585DF9422}"/>
          </ac:spMkLst>
        </pc:spChg>
        <pc:spChg chg="add del mod">
          <ac:chgData name="翟宇豪" userId="d74f72497668bd3d" providerId="LiveId" clId="{4B64D91F-E10C-448A-965F-201F22A932A3}" dt="2018-11-25T03:29:02.357" v="2743"/>
          <ac:spMkLst>
            <pc:docMk/>
            <pc:sldMk cId="2184548041" sldId="266"/>
            <ac:spMk id="46" creationId="{CC3EB3A2-6F8C-44AC-8A4B-FF4386D4D58B}"/>
          </ac:spMkLst>
        </pc:spChg>
        <pc:spChg chg="del">
          <ac:chgData name="翟宇豪" userId="d74f72497668bd3d" providerId="LiveId" clId="{4B64D91F-E10C-448A-965F-201F22A932A3}" dt="2018-11-25T03:25:32.951" v="2563" actId="478"/>
          <ac:spMkLst>
            <pc:docMk/>
            <pc:sldMk cId="2184548041" sldId="266"/>
            <ac:spMk id="54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31.348" v="2562" actId="478"/>
          <ac:spMkLst>
            <pc:docMk/>
            <pc:sldMk cId="2184548041" sldId="266"/>
            <ac:spMk id="55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9.771" v="2561" actId="478"/>
          <ac:spMkLst>
            <pc:docMk/>
            <pc:sldMk cId="2184548041" sldId="266"/>
            <ac:spMk id="56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2.850" v="1959" actId="478"/>
          <ac:spMkLst>
            <pc:docMk/>
            <pc:sldMk cId="2184548041" sldId="266"/>
            <ac:spMk id="57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1.929" v="1958" actId="478"/>
          <ac:spMkLst>
            <pc:docMk/>
            <pc:sldMk cId="2184548041" sldId="266"/>
            <ac:spMk id="58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0.369" v="1957" actId="478"/>
          <ac:spMkLst>
            <pc:docMk/>
            <pc:sldMk cId="2184548041" sldId="266"/>
            <ac:spMk id="59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8.531" v="1956" actId="478"/>
          <ac:spMkLst>
            <pc:docMk/>
            <pc:sldMk cId="2184548041" sldId="266"/>
            <ac:spMk id="60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1.712" v="1952" actId="478"/>
          <ac:spMkLst>
            <pc:docMk/>
            <pc:sldMk cId="2184548041" sldId="266"/>
            <ac:spMk id="61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6.949" v="1955" actId="478"/>
          <ac:spMkLst>
            <pc:docMk/>
            <pc:sldMk cId="2184548041" sldId="266"/>
            <ac:spMk id="62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5.202" v="1954" actId="478"/>
          <ac:spMkLst>
            <pc:docMk/>
            <pc:sldMk cId="2184548041" sldId="266"/>
            <ac:spMk id="63" creationId="{00000000-0000-0000-0000-000000000000}"/>
          </ac:spMkLst>
        </pc:spChg>
        <pc:spChg chg="del">
          <ac:chgData name="翟宇豪" userId="d74f72497668bd3d" providerId="LiveId" clId="{4B64D91F-E10C-448A-965F-201F22A932A3}" dt="2018-11-25T03:01:53.884" v="1953" actId="478"/>
          <ac:spMkLst>
            <pc:docMk/>
            <pc:sldMk cId="2184548041" sldId="266"/>
            <ac:spMk id="64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4.682" v="1960" actId="478"/>
          <ac:spMkLst>
            <pc:docMk/>
            <pc:sldMk cId="2184548041" sldId="266"/>
            <ac:spMk id="65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6.278" v="1961" actId="478"/>
          <ac:spMkLst>
            <pc:docMk/>
            <pc:sldMk cId="2184548041" sldId="266"/>
            <ac:spMk id="66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07.295" v="1962" actId="478"/>
          <ac:spMkLst>
            <pc:docMk/>
            <pc:sldMk cId="2184548041" sldId="266"/>
            <ac:spMk id="67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14.022" v="1963" actId="478"/>
          <ac:spMkLst>
            <pc:docMk/>
            <pc:sldMk cId="2184548041" sldId="266"/>
            <ac:spMk id="68" creationId="{00000000-0000-0000-0000-000000000000}"/>
          </ac:spMkLst>
        </pc:spChg>
        <pc:spChg chg="del">
          <ac:chgData name="翟宇豪" userId="d74f72497668bd3d" providerId="LiveId" clId="{4B64D91F-E10C-448A-965F-201F22A932A3}" dt="2018-11-25T03:02:14.022" v="1963" actId="478"/>
          <ac:spMkLst>
            <pc:docMk/>
            <pc:sldMk cId="2184548041" sldId="266"/>
            <ac:spMk id="69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4.279" v="2557" actId="478"/>
          <ac:spMkLst>
            <pc:docMk/>
            <pc:sldMk cId="2184548041" sldId="266"/>
            <ac:spMk id="70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5.651" v="2558" actId="478"/>
          <ac:spMkLst>
            <pc:docMk/>
            <pc:sldMk cId="2184548041" sldId="266"/>
            <ac:spMk id="71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6.687" v="2559" actId="478"/>
          <ac:spMkLst>
            <pc:docMk/>
            <pc:sldMk cId="2184548041" sldId="266"/>
            <ac:spMk id="72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28.002" v="2560" actId="478"/>
          <ac:spMkLst>
            <pc:docMk/>
            <pc:sldMk cId="2184548041" sldId="266"/>
            <ac:spMk id="73" creationId="{00000000-0000-0000-0000-000000000000}"/>
          </ac:spMkLst>
        </pc:spChg>
        <pc:spChg chg="del">
          <ac:chgData name="翟宇豪" userId="d74f72497668bd3d" providerId="LiveId" clId="{4B64D91F-E10C-448A-965F-201F22A932A3}" dt="2018-11-25T03:25:35.078" v="2564" actId="478"/>
          <ac:spMkLst>
            <pc:docMk/>
            <pc:sldMk cId="2184548041" sldId="266"/>
            <ac:spMk id="74" creationId="{00000000-0000-0000-0000-000000000000}"/>
          </ac:spMkLst>
        </pc:spChg>
        <pc:spChg chg="mod">
          <ac:chgData name="翟宇豪" userId="d74f72497668bd3d" providerId="LiveId" clId="{4B64D91F-E10C-448A-965F-201F22A932A3}" dt="2018-11-25T03:26:45.045" v="2591" actId="1076"/>
          <ac:spMkLst>
            <pc:docMk/>
            <pc:sldMk cId="2184548041" sldId="266"/>
            <ac:spMk id="76" creationId="{00000000-0000-0000-0000-000000000000}"/>
          </ac:spMkLst>
        </pc:spChg>
        <pc:spChg chg="mod">
          <ac:chgData name="翟宇豪" userId="d74f72497668bd3d" providerId="LiveId" clId="{4B64D91F-E10C-448A-965F-201F22A932A3}" dt="2018-11-26T07:13:49.853" v="7029"/>
          <ac:spMkLst>
            <pc:docMk/>
            <pc:sldMk cId="2184548041" sldId="266"/>
            <ac:spMk id="83" creationId="{8A1E6FA0-DC66-4DA4-AC5A-8F7785E35075}"/>
          </ac:spMkLst>
        </pc:spChg>
        <pc:spChg chg="mod">
          <ac:chgData name="翟宇豪" userId="d74f72497668bd3d" providerId="LiveId" clId="{4B64D91F-E10C-448A-965F-201F22A932A3}" dt="2018-11-25T04:35:00.809" v="2752" actId="1076"/>
          <ac:spMkLst>
            <pc:docMk/>
            <pc:sldMk cId="2184548041" sldId="266"/>
            <ac:spMk id="84" creationId="{65BABBEF-6CA3-4BA6-AF30-C72B0B22885D}"/>
          </ac:spMkLst>
        </pc:spChg>
        <pc:grpChg chg="add mod">
          <ac:chgData name="翟宇豪" userId="d74f72497668bd3d" providerId="LiveId" clId="{4B64D91F-E10C-448A-965F-201F22A932A3}" dt="2018-11-25T04:35:17.440" v="2757" actId="1076"/>
          <ac:grpSpMkLst>
            <pc:docMk/>
            <pc:sldMk cId="2184548041" sldId="266"/>
            <ac:grpSpMk id="47" creationId="{DD70434A-5D5F-4971-BB11-F802320EDCDA}"/>
          </ac:grpSpMkLst>
        </pc:grpChg>
        <pc:grpChg chg="add del">
          <ac:chgData name="翟宇豪" userId="d74f72497668bd3d" providerId="LiveId" clId="{4B64D91F-E10C-448A-965F-201F22A932A3}" dt="2018-11-25T03:29:21.981" v="2747"/>
          <ac:grpSpMkLst>
            <pc:docMk/>
            <pc:sldMk cId="2184548041" sldId="266"/>
            <ac:grpSpMk id="85" creationId="{E8DA14FA-C8CA-4541-A776-22D2E114812F}"/>
          </ac:grpSpMkLst>
        </pc:grpChg>
        <pc:picChg chg="mod">
          <ac:chgData name="翟宇豪" userId="d74f72497668bd3d" providerId="LiveId" clId="{4B64D91F-E10C-448A-965F-201F22A932A3}" dt="2018-11-25T04:35:10.175" v="2755" actId="1076"/>
          <ac:picMkLst>
            <pc:docMk/>
            <pc:sldMk cId="2184548041" sldId="266"/>
            <ac:picMk id="81" creationId="{5C2F3829-F802-4A29-9616-91BF7CC91081}"/>
          </ac:picMkLst>
        </pc:picChg>
        <pc:cxnChg chg="add del mod">
          <ac:chgData name="翟宇豪" userId="d74f72497668bd3d" providerId="LiveId" clId="{4B64D91F-E10C-448A-965F-201F22A932A3}" dt="2018-11-25T03:25:56.145" v="2570" actId="478"/>
          <ac:cxnSpMkLst>
            <pc:docMk/>
            <pc:sldMk cId="2184548041" sldId="266"/>
            <ac:cxnSpMk id="5" creationId="{00000000-0000-0000-0000-000000000000}"/>
          </ac:cxnSpMkLst>
        </pc:cxnChg>
      </pc:sldChg>
      <pc:sldChg chg="addSp delSp modSp del ord addAnim delAnim modAnim">
        <pc:chgData name="翟宇豪" userId="d74f72497668bd3d" providerId="LiveId" clId="{4B64D91F-E10C-448A-965F-201F22A932A3}" dt="2018-11-27T05:21:46.394" v="9735" actId="2696"/>
        <pc:sldMkLst>
          <pc:docMk/>
          <pc:sldMk cId="2070138262" sldId="267"/>
        </pc:sldMkLst>
        <pc:spChg chg="mod">
          <ac:chgData name="翟宇豪" userId="d74f72497668bd3d" providerId="LiveId" clId="{4B64D91F-E10C-448A-965F-201F22A932A3}" dt="2018-11-26T12:57:42.837" v="9320" actId="20578"/>
          <ac:spMkLst>
            <pc:docMk/>
            <pc:sldMk cId="2070138262" sldId="267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5T05:25:44.958" v="4170"/>
          <ac:spMkLst>
            <pc:docMk/>
            <pc:sldMk cId="2070138262" sldId="267"/>
            <ac:spMk id="21" creationId="{8D33628E-1E28-4324-A31C-1EA1196D215C}"/>
          </ac:spMkLst>
        </pc:spChg>
        <pc:spChg chg="mod">
          <ac:chgData name="翟宇豪" userId="d74f72497668bd3d" providerId="LiveId" clId="{4B64D91F-E10C-448A-965F-201F22A932A3}" dt="2018-11-25T05:26:00.195" v="4223"/>
          <ac:spMkLst>
            <pc:docMk/>
            <pc:sldMk cId="2070138262" sldId="267"/>
            <ac:spMk id="22" creationId="{872B1A44-571E-4565-B9D1-6EB379295B4E}"/>
          </ac:spMkLst>
        </pc:spChg>
        <pc:spChg chg="mod">
          <ac:chgData name="翟宇豪" userId="d74f72497668bd3d" providerId="LiveId" clId="{4B64D91F-E10C-448A-965F-201F22A932A3}" dt="2018-11-26T12:57:47.053" v="9322" actId="1076"/>
          <ac:spMkLst>
            <pc:docMk/>
            <pc:sldMk cId="2070138262" sldId="267"/>
            <ac:spMk id="51" creationId="{00000000-0000-0000-0000-000000000000}"/>
          </ac:spMkLst>
        </pc:spChg>
        <pc:spChg chg="del">
          <ac:chgData name="翟宇豪" userId="d74f72497668bd3d" providerId="LiveId" clId="{4B64D91F-E10C-448A-965F-201F22A932A3}" dt="2018-11-25T05:23:45.294" v="4043" actId="478"/>
          <ac:spMkLst>
            <pc:docMk/>
            <pc:sldMk cId="2070138262" sldId="267"/>
            <ac:spMk id="52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7:18.597" v="9312" actId="14100"/>
          <ac:spMkLst>
            <pc:docMk/>
            <pc:sldMk cId="2070138262" sldId="267"/>
            <ac:spMk id="53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5:27:26.545" v="4347" actId="478"/>
          <ac:spMkLst>
            <pc:docMk/>
            <pc:sldMk cId="2070138262" sldId="267"/>
            <ac:spMk id="54" creationId="{00000000-0000-0000-0000-000000000000}"/>
          </ac:spMkLst>
        </pc:spChg>
        <pc:spChg chg="mod">
          <ac:chgData name="翟宇豪" userId="d74f72497668bd3d" providerId="LiveId" clId="{4B64D91F-E10C-448A-965F-201F22A932A3}" dt="2018-11-26T12:57:26.808" v="9314" actId="403"/>
          <ac:spMkLst>
            <pc:docMk/>
            <pc:sldMk cId="2070138262" sldId="267"/>
            <ac:spMk id="55" creationId="{00000000-0000-0000-0000-000000000000}"/>
          </ac:spMkLst>
        </pc:spChg>
        <pc:spChg chg="mod">
          <ac:chgData name="翟宇豪" userId="d74f72497668bd3d" providerId="LiveId" clId="{4B64D91F-E10C-448A-965F-201F22A932A3}" dt="2018-11-25T05:25:09.062" v="4163" actId="20577"/>
          <ac:spMkLst>
            <pc:docMk/>
            <pc:sldMk cId="2070138262" sldId="267"/>
            <ac:spMk id="56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7:21.815" v="9313" actId="403"/>
          <ac:spMkLst>
            <pc:docMk/>
            <pc:sldMk cId="2070138262" sldId="267"/>
            <ac:spMk id="57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5:30:54.107" v="4532" actId="478"/>
          <ac:spMkLst>
            <pc:docMk/>
            <pc:sldMk cId="2070138262" sldId="267"/>
            <ac:spMk id="58" creationId="{00000000-0000-0000-0000-000000000000}"/>
          </ac:spMkLst>
        </pc:spChg>
        <pc:spChg chg="mod">
          <ac:chgData name="翟宇豪" userId="d74f72497668bd3d" providerId="LiveId" clId="{4B64D91F-E10C-448A-965F-201F22A932A3}" dt="2018-11-26T12:57:13.377" v="9310" actId="14100"/>
          <ac:spMkLst>
            <pc:docMk/>
            <pc:sldMk cId="2070138262" sldId="267"/>
            <ac:spMk id="59" creationId="{00000000-0000-0000-0000-000000000000}"/>
          </ac:spMkLst>
        </pc:spChg>
        <pc:spChg chg="mod">
          <ac:chgData name="翟宇豪" userId="d74f72497668bd3d" providerId="LiveId" clId="{4B64D91F-E10C-448A-965F-201F22A932A3}" dt="2018-11-25T05:28:30.283" v="4419" actId="20577"/>
          <ac:spMkLst>
            <pc:docMk/>
            <pc:sldMk cId="2070138262" sldId="267"/>
            <ac:spMk id="60" creationId="{00000000-0000-0000-0000-000000000000}"/>
          </ac:spMkLst>
        </pc:spChg>
        <pc:grpChg chg="mod">
          <ac:chgData name="翟宇豪" userId="d74f72497668bd3d" providerId="LiveId" clId="{4B64D91F-E10C-448A-965F-201F22A932A3}" dt="2018-11-26T11:43:41.142" v="9244" actId="1076"/>
          <ac:grpSpMkLst>
            <pc:docMk/>
            <pc:sldMk cId="2070138262" sldId="267"/>
            <ac:grpSpMk id="2" creationId="{00000000-0000-0000-0000-000000000000}"/>
          </ac:grpSpMkLst>
        </pc:grpChg>
        <pc:grpChg chg="del mod">
          <ac:chgData name="翟宇豪" userId="d74f72497668bd3d" providerId="LiveId" clId="{4B64D91F-E10C-448A-965F-201F22A932A3}" dt="2018-11-25T05:27:26.545" v="4347" actId="478"/>
          <ac:grpSpMkLst>
            <pc:docMk/>
            <pc:sldMk cId="2070138262" sldId="267"/>
            <ac:grpSpMk id="5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5:35:27.264" v="4547" actId="1076"/>
          <ac:grpSpMkLst>
            <pc:docMk/>
            <pc:sldMk cId="2070138262" sldId="267"/>
            <ac:grpSpMk id="6" creationId="{00000000-0000-0000-0000-000000000000}"/>
          </ac:grpSpMkLst>
        </pc:grpChg>
        <pc:grpChg chg="del mod">
          <ac:chgData name="翟宇豪" userId="d74f72497668bd3d" providerId="LiveId" clId="{4B64D91F-E10C-448A-965F-201F22A932A3}" dt="2018-11-25T05:30:54.107" v="4532" actId="478"/>
          <ac:grpSpMkLst>
            <pc:docMk/>
            <pc:sldMk cId="2070138262" sldId="267"/>
            <ac:grpSpMk id="7" creationId="{00000000-0000-0000-0000-000000000000}"/>
          </ac:grpSpMkLst>
        </pc:grpChg>
        <pc:grpChg chg="add">
          <ac:chgData name="翟宇豪" userId="d74f72497668bd3d" providerId="LiveId" clId="{4B64D91F-E10C-448A-965F-201F22A932A3}" dt="2018-11-25T05:25:39.314" v="4166"/>
          <ac:grpSpMkLst>
            <pc:docMk/>
            <pc:sldMk cId="2070138262" sldId="267"/>
            <ac:grpSpMk id="18" creationId="{2BA63701-311F-4FCD-8F7A-19FE8C427442}"/>
          </ac:grpSpMkLst>
        </pc:grpChg>
        <pc:picChg chg="add del mod">
          <ac:chgData name="翟宇豪" userId="d74f72497668bd3d" providerId="LiveId" clId="{4B64D91F-E10C-448A-965F-201F22A932A3}" dt="2018-11-27T05:09:32.755" v="9534" actId="1076"/>
          <ac:picMkLst>
            <pc:docMk/>
            <pc:sldMk cId="2070138262" sldId="267"/>
            <ac:picMk id="3" creationId="{00000000-0000-0000-0000-000000000000}"/>
          </ac:picMkLst>
        </pc:picChg>
        <pc:picChg chg="add mod">
          <ac:chgData name="翟宇豪" userId="d74f72497668bd3d" providerId="LiveId" clId="{4B64D91F-E10C-448A-965F-201F22A932A3}" dt="2018-11-26T11:31:29.022" v="9241" actId="1076"/>
          <ac:picMkLst>
            <pc:docMk/>
            <pc:sldMk cId="2070138262" sldId="267"/>
            <ac:picMk id="5" creationId="{C756CEAD-CED4-40CD-9962-512587141754}"/>
          </ac:picMkLst>
        </pc:picChg>
        <pc:picChg chg="add mod modCrop">
          <ac:chgData name="翟宇豪" userId="d74f72497668bd3d" providerId="LiveId" clId="{4B64D91F-E10C-448A-965F-201F22A932A3}" dt="2018-11-26T11:31:08.200" v="9239" actId="14100"/>
          <ac:picMkLst>
            <pc:docMk/>
            <pc:sldMk cId="2070138262" sldId="267"/>
            <ac:picMk id="23" creationId="{90906EF4-C9E1-44EC-A8C3-DCF31E38DF3D}"/>
          </ac:picMkLst>
        </pc:picChg>
        <pc:picChg chg="add mod">
          <ac:chgData name="翟宇豪" userId="d74f72497668bd3d" providerId="LiveId" clId="{4B64D91F-E10C-448A-965F-201F22A932A3}" dt="2018-11-25T05:35:20.342" v="4546" actId="1076"/>
          <ac:picMkLst>
            <pc:docMk/>
            <pc:sldMk cId="2070138262" sldId="267"/>
            <ac:picMk id="24" creationId="{EAD3CD69-9FBD-48DE-8F66-AA45514D19DC}"/>
          </ac:picMkLst>
        </pc:picChg>
        <pc:picChg chg="add del mod">
          <ac:chgData name="翟宇豪" userId="d74f72497668bd3d" providerId="LiveId" clId="{4B64D91F-E10C-448A-965F-201F22A932A3}" dt="2018-11-26T11:31:10.786" v="9240" actId="478"/>
          <ac:picMkLst>
            <pc:docMk/>
            <pc:sldMk cId="2070138262" sldId="267"/>
            <ac:picMk id="25" creationId="{D9C4CC37-114E-410F-BABE-AC1FE00C995F}"/>
          </ac:picMkLst>
        </pc:picChg>
      </pc:sldChg>
      <pc:sldChg chg="del">
        <pc:chgData name="翟宇豪" userId="d74f72497668bd3d" providerId="LiveId" clId="{4B64D91F-E10C-448A-965F-201F22A932A3}" dt="2018-11-26T08:56:20.592" v="8387" actId="2696"/>
        <pc:sldMkLst>
          <pc:docMk/>
          <pc:sldMk cId="1209669518" sldId="268"/>
        </pc:sldMkLst>
      </pc:sldChg>
      <pc:sldChg chg="del">
        <pc:chgData name="翟宇豪" userId="d74f72497668bd3d" providerId="LiveId" clId="{4B64D91F-E10C-448A-965F-201F22A932A3}" dt="2018-11-26T08:56:20.668" v="8390" actId="2696"/>
        <pc:sldMkLst>
          <pc:docMk/>
          <pc:sldMk cId="2395437904" sldId="269"/>
        </pc:sldMkLst>
      </pc:sldChg>
      <pc:sldChg chg="delSp modSp ord delAnim modAnim">
        <pc:chgData name="翟宇豪" userId="d74f72497668bd3d" providerId="LiveId" clId="{4B64D91F-E10C-448A-965F-201F22A932A3}" dt="2018-11-26T13:02:03.184" v="9382" actId="403"/>
        <pc:sldMkLst>
          <pc:docMk/>
          <pc:sldMk cId="2311106379" sldId="270"/>
        </pc:sldMkLst>
        <pc:spChg chg="mod">
          <ac:chgData name="翟宇豪" userId="d74f72497668bd3d" providerId="LiveId" clId="{4B64D91F-E10C-448A-965F-201F22A932A3}" dt="2018-11-26T13:01:05.436" v="9365" actId="1076"/>
          <ac:spMkLst>
            <pc:docMk/>
            <pc:sldMk cId="2311106379" sldId="270"/>
            <ac:spMk id="3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08.119" v="9366" actId="403"/>
          <ac:spMkLst>
            <pc:docMk/>
            <pc:sldMk cId="2311106379" sldId="270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2:03.184" v="9382" actId="403"/>
          <ac:spMkLst>
            <pc:docMk/>
            <pc:sldMk cId="2311106379" sldId="270"/>
            <ac:spMk id="6" creationId="{00000000-0000-0000-0000-000000000000}"/>
          </ac:spMkLst>
        </pc:spChg>
        <pc:spChg chg="del">
          <ac:chgData name="翟宇豪" userId="d74f72497668bd3d" providerId="LiveId" clId="{4B64D91F-E10C-448A-965F-201F22A932A3}" dt="2018-11-25T05:00:09.797" v="3665" actId="478"/>
          <ac:spMkLst>
            <pc:docMk/>
            <pc:sldMk cId="2311106379" sldId="270"/>
            <ac:spMk id="7" creationId="{00000000-0000-0000-0000-000000000000}"/>
          </ac:spMkLst>
        </pc:spChg>
      </pc:sldChg>
      <pc:sldChg chg="addSp delSp modSp ord delAnim modAnim">
        <pc:chgData name="翟宇豪" userId="d74f72497668bd3d" providerId="LiveId" clId="{4B64D91F-E10C-448A-965F-201F22A932A3}" dt="2018-11-26T13:03:33.413" v="9387" actId="1076"/>
        <pc:sldMkLst>
          <pc:docMk/>
          <pc:sldMk cId="3526014914" sldId="271"/>
        </pc:sldMkLst>
        <pc:spChg chg="del">
          <ac:chgData name="翟宇豪" userId="d74f72497668bd3d" providerId="LiveId" clId="{4B64D91F-E10C-448A-965F-201F22A932A3}" dt="2018-11-25T02:32:36.328" v="1310" actId="478"/>
          <ac:spMkLst>
            <pc:docMk/>
            <pc:sldMk cId="3526014914" sldId="271"/>
            <ac:spMk id="3" creationId="{00000000-0000-0000-0000-000000000000}"/>
          </ac:spMkLst>
        </pc:spChg>
        <pc:spChg chg="del">
          <ac:chgData name="翟宇豪" userId="d74f72497668bd3d" providerId="LiveId" clId="{4B64D91F-E10C-448A-965F-201F22A932A3}" dt="2018-11-25T02:32:38.775" v="1311" actId="478"/>
          <ac:spMkLst>
            <pc:docMk/>
            <pc:sldMk cId="3526014914" sldId="271"/>
            <ac:spMk id="4" creationId="{00000000-0000-0000-0000-000000000000}"/>
          </ac:spMkLst>
        </pc:spChg>
        <pc:spChg chg="del">
          <ac:chgData name="翟宇豪" userId="d74f72497668bd3d" providerId="LiveId" clId="{4B64D91F-E10C-448A-965F-201F22A932A3}" dt="2018-11-25T02:32:47.282" v="1314" actId="478"/>
          <ac:spMkLst>
            <pc:docMk/>
            <pc:sldMk cId="3526014914" sldId="271"/>
            <ac:spMk id="5" creationId="{00000000-0000-0000-0000-000000000000}"/>
          </ac:spMkLst>
        </pc:spChg>
        <pc:spChg chg="mod">
          <ac:chgData name="翟宇豪" userId="d74f72497668bd3d" providerId="LiveId" clId="{4B64D91F-E10C-448A-965F-201F22A932A3}" dt="2018-11-26T09:14:40.321" v="8493" actId="1076"/>
          <ac:spMkLst>
            <pc:docMk/>
            <pc:sldMk cId="3526014914" sldId="271"/>
            <ac:spMk id="11" creationId="{00000000-0000-0000-0000-000000000000}"/>
          </ac:spMkLst>
        </pc:spChg>
        <pc:spChg chg="mod">
          <ac:chgData name="翟宇豪" userId="d74f72497668bd3d" providerId="LiveId" clId="{4B64D91F-E10C-448A-965F-201F22A932A3}" dt="2018-11-26T09:14:31.107" v="8491" actId="1076"/>
          <ac:spMkLst>
            <pc:docMk/>
            <pc:sldMk cId="3526014914" sldId="271"/>
            <ac:spMk id="12" creationId="{00000000-0000-0000-0000-000000000000}"/>
          </ac:spMkLst>
        </pc:spChg>
        <pc:spChg chg="mod">
          <ac:chgData name="翟宇豪" userId="d74f72497668bd3d" providerId="LiveId" clId="{4B64D91F-E10C-448A-965F-201F22A932A3}" dt="2018-11-26T13:03:21.053" v="9385" actId="1076"/>
          <ac:spMkLst>
            <pc:docMk/>
            <pc:sldMk cId="3526014914" sldId="271"/>
            <ac:spMk id="13" creationId="{00000000-0000-0000-0000-000000000000}"/>
          </ac:spMkLst>
        </pc:spChg>
        <pc:spChg chg="mod">
          <ac:chgData name="翟宇豪" userId="d74f72497668bd3d" providerId="LiveId" clId="{4B64D91F-E10C-448A-965F-201F22A932A3}" dt="2018-11-26T09:10:17.112" v="8438" actId="1076"/>
          <ac:spMkLst>
            <pc:docMk/>
            <pc:sldMk cId="3526014914" sldId="271"/>
            <ac:spMk id="1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3:27.093" v="9386" actId="1076"/>
          <ac:spMkLst>
            <pc:docMk/>
            <pc:sldMk cId="3526014914" sldId="271"/>
            <ac:spMk id="15" creationId="{00000000-0000-0000-0000-000000000000}"/>
          </ac:spMkLst>
        </pc:spChg>
        <pc:spChg chg="mod">
          <ac:chgData name="翟宇豪" userId="d74f72497668bd3d" providerId="LiveId" clId="{4B64D91F-E10C-448A-965F-201F22A932A3}" dt="2018-11-26T09:19:35.172" v="8705"/>
          <ac:spMkLst>
            <pc:docMk/>
            <pc:sldMk cId="3526014914" sldId="271"/>
            <ac:spMk id="16" creationId="{00000000-0000-0000-0000-000000000000}"/>
          </ac:spMkLst>
        </pc:spChg>
        <pc:spChg chg="mod">
          <ac:chgData name="翟宇豪" userId="d74f72497668bd3d" providerId="LiveId" clId="{4B64D91F-E10C-448A-965F-201F22A932A3}" dt="2018-11-26T09:15:16.719" v="8499" actId="1076"/>
          <ac:spMkLst>
            <pc:docMk/>
            <pc:sldMk cId="3526014914" sldId="271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6T09:14:58.514" v="8495" actId="1076"/>
          <ac:spMkLst>
            <pc:docMk/>
            <pc:sldMk cId="3526014914" sldId="271"/>
            <ac:spMk id="18" creationId="{00000000-0000-0000-0000-000000000000}"/>
          </ac:spMkLst>
        </pc:spChg>
        <pc:spChg chg="mod">
          <ac:chgData name="翟宇豪" userId="d74f72497668bd3d" providerId="LiveId" clId="{4B64D91F-E10C-448A-965F-201F22A932A3}" dt="2018-11-26T09:19:43.353" v="8706" actId="403"/>
          <ac:spMkLst>
            <pc:docMk/>
            <pc:sldMk cId="3526014914" sldId="271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4T12:16:54.624" v="739"/>
          <ac:spMkLst>
            <pc:docMk/>
            <pc:sldMk cId="3526014914" sldId="271"/>
            <ac:spMk id="20" creationId="{00000000-0000-0000-0000-000000000000}"/>
          </ac:spMkLst>
        </pc:spChg>
        <pc:spChg chg="mod">
          <ac:chgData name="翟宇豪" userId="d74f72497668bd3d" providerId="LiveId" clId="{4B64D91F-E10C-448A-965F-201F22A932A3}" dt="2018-11-26T09:15:36.514" v="8504" actId="1076"/>
          <ac:spMkLst>
            <pc:docMk/>
            <pc:sldMk cId="3526014914" sldId="271"/>
            <ac:spMk id="21" creationId="{00000000-0000-0000-0000-000000000000}"/>
          </ac:spMkLst>
        </pc:spChg>
        <pc:spChg chg="mod">
          <ac:chgData name="翟宇豪" userId="d74f72497668bd3d" providerId="LiveId" clId="{4B64D91F-E10C-448A-965F-201F22A932A3}" dt="2018-11-26T09:15:41.064" v="8505" actId="1076"/>
          <ac:spMkLst>
            <pc:docMk/>
            <pc:sldMk cId="3526014914" sldId="271"/>
            <ac:spMk id="22" creationId="{00000000-0000-0000-0000-000000000000}"/>
          </ac:spMkLst>
        </pc:spChg>
        <pc:spChg chg="mod">
          <ac:chgData name="翟宇豪" userId="d74f72497668bd3d" providerId="LiveId" clId="{4B64D91F-E10C-448A-965F-201F22A932A3}" dt="2018-11-25T02:38:40.896" v="1695"/>
          <ac:spMkLst>
            <pc:docMk/>
            <pc:sldMk cId="3526014914" sldId="271"/>
            <ac:spMk id="29" creationId="{6719E96E-9051-4E64-8D01-C133B79AABC4}"/>
          </ac:spMkLst>
        </pc:spChg>
        <pc:spChg chg="mod">
          <ac:chgData name="翟宇豪" userId="d74f72497668bd3d" providerId="LiveId" clId="{4B64D91F-E10C-448A-965F-201F22A932A3}" dt="2018-11-25T02:39:03.555" v="1718" actId="404"/>
          <ac:spMkLst>
            <pc:docMk/>
            <pc:sldMk cId="3526014914" sldId="271"/>
            <ac:spMk id="30" creationId="{6771CFCF-BD90-4DB2-9FC0-F100FA5B1D86}"/>
          </ac:spMkLst>
        </pc:spChg>
        <pc:spChg chg="add mod">
          <ac:chgData name="翟宇豪" userId="d74f72497668bd3d" providerId="LiveId" clId="{4B64D91F-E10C-448A-965F-201F22A932A3}" dt="2018-11-26T09:25:29.504" v="8757" actId="14100"/>
          <ac:spMkLst>
            <pc:docMk/>
            <pc:sldMk cId="3526014914" sldId="271"/>
            <ac:spMk id="31" creationId="{8FC1CFF8-B45B-4F23-9E37-B4FF440E5A74}"/>
          </ac:spMkLst>
        </pc:spChg>
        <pc:grpChg chg="mod">
          <ac:chgData name="翟宇豪" userId="d74f72497668bd3d" providerId="LiveId" clId="{4B64D91F-E10C-448A-965F-201F22A932A3}" dt="2018-11-26T09:14:53.624" v="8494" actId="1076"/>
          <ac:grpSpMkLst>
            <pc:docMk/>
            <pc:sldMk cId="3526014914" sldId="271"/>
            <ac:grpSpMk id="2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9:15:22.418" v="8500" actId="1076"/>
          <ac:grpSpMkLst>
            <pc:docMk/>
            <pc:sldMk cId="3526014914" sldId="271"/>
            <ac:grpSpMk id="6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9:15:45.568" v="8506" actId="1076"/>
          <ac:grpSpMkLst>
            <pc:docMk/>
            <pc:sldMk cId="3526014914" sldId="271"/>
            <ac:grpSpMk id="8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3:03:33.413" v="9387" actId="1076"/>
          <ac:grpSpMkLst>
            <pc:docMk/>
            <pc:sldMk cId="3526014914" sldId="271"/>
            <ac:grpSpMk id="23" creationId="{00000000-0000-0000-0000-000000000000}"/>
          </ac:grpSpMkLst>
        </pc:grpChg>
        <pc:grpChg chg="add mod">
          <ac:chgData name="翟宇豪" userId="d74f72497668bd3d" providerId="LiveId" clId="{4B64D91F-E10C-448A-965F-201F22A932A3}" dt="2018-11-25T02:39:10.849" v="1719" actId="1076"/>
          <ac:grpSpMkLst>
            <pc:docMk/>
            <pc:sldMk cId="3526014914" sldId="271"/>
            <ac:grpSpMk id="26" creationId="{70DBD04A-0BD0-4889-8377-187509AB6B11}"/>
          </ac:grpSpMkLst>
        </pc:grpChg>
        <pc:picChg chg="mod ord">
          <ac:chgData name="翟宇豪" userId="d74f72497668bd3d" providerId="LiveId" clId="{4B64D91F-E10C-448A-965F-201F22A932A3}" dt="2018-11-26T09:25:09.919" v="8754" actId="1076"/>
          <ac:picMkLst>
            <pc:docMk/>
            <pc:sldMk cId="3526014914" sldId="271"/>
            <ac:picMk id="10" creationId="{00000000-0000-0000-0000-000000000000}"/>
          </ac:picMkLst>
        </pc:picChg>
        <pc:picChg chg="add del mod">
          <ac:chgData name="翟宇豪" userId="d74f72497668bd3d" providerId="LiveId" clId="{4B64D91F-E10C-448A-965F-201F22A932A3}" dt="2018-11-24T12:19:29.179" v="748" actId="478"/>
          <ac:picMkLst>
            <pc:docMk/>
            <pc:sldMk cId="3526014914" sldId="271"/>
            <ac:picMk id="24" creationId="{3D9B7F69-7867-4752-917B-1F6CA64226EA}"/>
          </ac:picMkLst>
        </pc:picChg>
        <pc:picChg chg="add mod ord">
          <ac:chgData name="翟宇豪" userId="d74f72497668bd3d" providerId="LiveId" clId="{4B64D91F-E10C-448A-965F-201F22A932A3}" dt="2018-11-26T09:25:34.439" v="8758" actId="1076"/>
          <ac:picMkLst>
            <pc:docMk/>
            <pc:sldMk cId="3526014914" sldId="271"/>
            <ac:picMk id="25" creationId="{42C75F1E-92EC-4AA5-849B-AA221ED8A7C7}"/>
          </ac:picMkLst>
        </pc:picChg>
        <pc:cxnChg chg="del">
          <ac:chgData name="翟宇豪" userId="d74f72497668bd3d" providerId="LiveId" clId="{4B64D91F-E10C-448A-965F-201F22A932A3}" dt="2018-11-25T02:32:45.866" v="1313" actId="478"/>
          <ac:cxnSpMkLst>
            <pc:docMk/>
            <pc:sldMk cId="3526014914" sldId="271"/>
            <ac:cxnSpMk id="9" creationId="{00000000-0000-0000-0000-000000000000}"/>
          </ac:cxnSpMkLst>
        </pc:cxnChg>
      </pc:sldChg>
      <pc:sldChg chg="del">
        <pc:chgData name="翟宇豪" userId="d74f72497668bd3d" providerId="LiveId" clId="{4B64D91F-E10C-448A-965F-201F22A932A3}" dt="2018-11-26T08:56:20.714" v="8391" actId="2696"/>
        <pc:sldMkLst>
          <pc:docMk/>
          <pc:sldMk cId="4138509332" sldId="272"/>
        </pc:sldMkLst>
      </pc:sldChg>
      <pc:sldChg chg="addSp delSp modSp ord delAnim modAnim">
        <pc:chgData name="翟宇豪" userId="d74f72497668bd3d" providerId="LiveId" clId="{4B64D91F-E10C-448A-965F-201F22A932A3}" dt="2018-11-27T05:33:20.821" v="9878" actId="1076"/>
        <pc:sldMkLst>
          <pc:docMk/>
          <pc:sldMk cId="1503159824" sldId="273"/>
        </pc:sldMkLst>
        <pc:spChg chg="del">
          <ac:chgData name="翟宇豪" userId="d74f72497668bd3d" providerId="LiveId" clId="{4B64D91F-E10C-448A-965F-201F22A932A3}" dt="2018-11-26T07:39:05.392" v="7918" actId="478"/>
          <ac:spMkLst>
            <pc:docMk/>
            <pc:sldMk cId="1503159824" sldId="273"/>
            <ac:spMk id="6" creationId="{00000000-0000-0000-0000-000000000000}"/>
          </ac:spMkLst>
        </pc:spChg>
        <pc:spChg chg="mod">
          <ac:chgData name="翟宇豪" userId="d74f72497668bd3d" providerId="LiveId" clId="{4B64D91F-E10C-448A-965F-201F22A932A3}" dt="2018-11-26T11:09:57.973" v="8974"/>
          <ac:spMkLst>
            <pc:docMk/>
            <pc:sldMk cId="1503159824" sldId="273"/>
            <ac:spMk id="15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08.254" v="9294" actId="207"/>
          <ac:spMkLst>
            <pc:docMk/>
            <pc:sldMk cId="1503159824" sldId="273"/>
            <ac:spMk id="16" creationId="{00000000-0000-0000-0000-000000000000}"/>
          </ac:spMkLst>
        </pc:spChg>
        <pc:spChg chg="mod">
          <ac:chgData name="翟宇豪" userId="d74f72497668bd3d" providerId="LiveId" clId="{4B64D91F-E10C-448A-965F-201F22A932A3}" dt="2018-11-26T11:09:33.802" v="8943" actId="14100"/>
          <ac:spMkLst>
            <pc:docMk/>
            <pc:sldMk cId="1503159824" sldId="273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04.348" v="9293" actId="207"/>
          <ac:spMkLst>
            <pc:docMk/>
            <pc:sldMk cId="1503159824" sldId="273"/>
            <ac:spMk id="18" creationId="{00000000-0000-0000-0000-000000000000}"/>
          </ac:spMkLst>
        </pc:spChg>
        <pc:spChg chg="mod">
          <ac:chgData name="翟宇豪" userId="d74f72497668bd3d" providerId="LiveId" clId="{4B64D91F-E10C-448A-965F-201F22A932A3}" dt="2018-11-26T07:22:37.897" v="7442" actId="14100"/>
          <ac:spMkLst>
            <pc:docMk/>
            <pc:sldMk cId="1503159824" sldId="273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6T12:55:53.974" v="9291" actId="207"/>
          <ac:spMkLst>
            <pc:docMk/>
            <pc:sldMk cId="1503159824" sldId="273"/>
            <ac:spMk id="20" creationId="{00000000-0000-0000-0000-000000000000}"/>
          </ac:spMkLst>
        </pc:spChg>
        <pc:spChg chg="mod">
          <ac:chgData name="翟宇豪" userId="d74f72497668bd3d" providerId="LiveId" clId="{4B64D91F-E10C-448A-965F-201F22A932A3}" dt="2018-11-26T07:22:03.569" v="7403" actId="14100"/>
          <ac:spMkLst>
            <pc:docMk/>
            <pc:sldMk cId="1503159824" sldId="273"/>
            <ac:spMk id="21" creationId="{00000000-0000-0000-0000-000000000000}"/>
          </ac:spMkLst>
        </pc:spChg>
        <pc:spChg chg="mod">
          <ac:chgData name="翟宇豪" userId="d74f72497668bd3d" providerId="LiveId" clId="{4B64D91F-E10C-448A-965F-201F22A932A3}" dt="2018-11-26T12:55:56.909" v="9292" actId="207"/>
          <ac:spMkLst>
            <pc:docMk/>
            <pc:sldMk cId="1503159824" sldId="273"/>
            <ac:spMk id="22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23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29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0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1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2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3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4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5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6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7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8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39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0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1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2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3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4" creationId="{00000000-0000-0000-0000-000000000000}"/>
          </ac:spMkLst>
        </pc:spChg>
        <pc:spChg chg="mod">
          <ac:chgData name="翟宇豪" userId="d74f72497668bd3d" providerId="LiveId" clId="{4B64D91F-E10C-448A-965F-201F22A932A3}" dt="2018-11-26T07:39:22.970" v="7920" actId="1076"/>
          <ac:spMkLst>
            <pc:docMk/>
            <pc:sldMk cId="1503159824" sldId="273"/>
            <ac:spMk id="45" creationId="{00000000-0000-0000-0000-000000000000}"/>
          </ac:spMkLst>
        </pc:spChg>
        <pc:spChg chg="mod">
          <ac:chgData name="翟宇豪" userId="d74f72497668bd3d" providerId="LiveId" clId="{4B64D91F-E10C-448A-965F-201F22A932A3}" dt="2018-11-26T07:58:58.513" v="7964"/>
          <ac:spMkLst>
            <pc:docMk/>
            <pc:sldMk cId="1503159824" sldId="273"/>
            <ac:spMk id="49" creationId="{00000000-0000-0000-0000-000000000000}"/>
          </ac:spMkLst>
        </pc:spChg>
        <pc:spChg chg="mod">
          <ac:chgData name="翟宇豪" userId="d74f72497668bd3d" providerId="LiveId" clId="{4B64D91F-E10C-448A-965F-201F22A932A3}" dt="2018-11-26T07:21:42.157" v="7400"/>
          <ac:spMkLst>
            <pc:docMk/>
            <pc:sldMk cId="1503159824" sldId="273"/>
            <ac:spMk id="50" creationId="{00000000-0000-0000-0000-000000000000}"/>
          </ac:spMkLst>
        </pc:spChg>
        <pc:spChg chg="mod">
          <ac:chgData name="翟宇豪" userId="d74f72497668bd3d" providerId="LiveId" clId="{4B64D91F-E10C-448A-965F-201F22A932A3}" dt="2018-11-27T05:33:20.821" v="9878" actId="1076"/>
          <ac:spMkLst>
            <pc:docMk/>
            <pc:sldMk cId="1503159824" sldId="273"/>
            <ac:spMk id="54" creationId="{FF8AEFBE-4E59-49BA-A178-152F3AD51F74}"/>
          </ac:spMkLst>
        </pc:spChg>
        <pc:spChg chg="mod">
          <ac:chgData name="翟宇豪" userId="d74f72497668bd3d" providerId="LiveId" clId="{4B64D91F-E10C-448A-965F-201F22A932A3}" dt="2018-11-27T05:33:09.534" v="9871"/>
          <ac:spMkLst>
            <pc:docMk/>
            <pc:sldMk cId="1503159824" sldId="273"/>
            <ac:spMk id="55" creationId="{6028672B-8317-4F4B-8820-3D2881012D64}"/>
          </ac:spMkLst>
        </pc:spChg>
        <pc:grpChg chg="mod">
          <ac:chgData name="翟宇豪" userId="d74f72497668bd3d" providerId="LiveId" clId="{4B64D91F-E10C-448A-965F-201F22A932A3}" dt="2018-11-26T11:10:14.876" v="8977"/>
          <ac:grpSpMkLst>
            <pc:docMk/>
            <pc:sldMk cId="1503159824" sldId="273"/>
            <ac:grpSpMk id="7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7:39:22.970" v="7920" actId="1076"/>
          <ac:grpSpMkLst>
            <pc:docMk/>
            <pc:sldMk cId="1503159824" sldId="273"/>
            <ac:grpSpMk id="8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1:08:01.685" v="8906" actId="1076"/>
          <ac:grpSpMkLst>
            <pc:docMk/>
            <pc:sldMk cId="1503159824" sldId="273"/>
            <ac:grpSpMk id="11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7:39:22.970" v="7920" actId="1076"/>
          <ac:grpSpMkLst>
            <pc:docMk/>
            <pc:sldMk cId="1503159824" sldId="273"/>
            <ac:grpSpMk id="13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07:39:14.600" v="7919" actId="1076"/>
          <ac:grpSpMkLst>
            <pc:docMk/>
            <pc:sldMk cId="1503159824" sldId="273"/>
            <ac:grpSpMk id="46" creationId="{00000000-0000-0000-0000-000000000000}"/>
          </ac:grpSpMkLst>
        </pc:grpChg>
        <pc:grpChg chg="add mod">
          <ac:chgData name="翟宇豪" userId="d74f72497668bd3d" providerId="LiveId" clId="{4B64D91F-E10C-448A-965F-201F22A932A3}" dt="2018-11-26T07:25:30.836" v="7899" actId="571"/>
          <ac:grpSpMkLst>
            <pc:docMk/>
            <pc:sldMk cId="1503159824" sldId="273"/>
            <ac:grpSpMk id="51" creationId="{010C8408-05C3-4E46-BAF0-1C135DE0151D}"/>
          </ac:grpSpMkLst>
        </pc:grpChg>
        <pc:picChg chg="add del mod">
          <ac:chgData name="翟宇豪" userId="d74f72497668bd3d" providerId="LiveId" clId="{4B64D91F-E10C-448A-965F-201F22A932A3}" dt="2018-11-26T07:53:27.314" v="7961"/>
          <ac:picMkLst>
            <pc:docMk/>
            <pc:sldMk cId="1503159824" sldId="273"/>
            <ac:picMk id="28" creationId="{419E7D1F-B906-4C1C-9273-807703C67229}"/>
          </ac:picMkLst>
        </pc:picChg>
        <pc:cxnChg chg="mod">
          <ac:chgData name="翟宇豪" userId="d74f72497668bd3d" providerId="LiveId" clId="{4B64D91F-E10C-448A-965F-201F22A932A3}" dt="2018-11-26T07:39:22.970" v="7920" actId="1076"/>
          <ac:cxnSpMkLst>
            <pc:docMk/>
            <pc:sldMk cId="1503159824" sldId="273"/>
            <ac:cxnSpMk id="9" creationId="{00000000-0000-0000-0000-000000000000}"/>
          </ac:cxnSpMkLst>
        </pc:cxnChg>
        <pc:cxnChg chg="mod">
          <ac:chgData name="翟宇豪" userId="d74f72497668bd3d" providerId="LiveId" clId="{4B64D91F-E10C-448A-965F-201F22A932A3}" dt="2018-11-26T07:39:22.970" v="7920" actId="1076"/>
          <ac:cxnSpMkLst>
            <pc:docMk/>
            <pc:sldMk cId="1503159824" sldId="273"/>
            <ac:cxnSpMk id="10" creationId="{00000000-0000-0000-0000-000000000000}"/>
          </ac:cxnSpMkLst>
        </pc:cxnChg>
        <pc:cxnChg chg="mod">
          <ac:chgData name="翟宇豪" userId="d74f72497668bd3d" providerId="LiveId" clId="{4B64D91F-E10C-448A-965F-201F22A932A3}" dt="2018-11-26T11:08:01.685" v="8906" actId="1076"/>
          <ac:cxnSpMkLst>
            <pc:docMk/>
            <pc:sldMk cId="1503159824" sldId="273"/>
            <ac:cxnSpMk id="12" creationId="{00000000-0000-0000-0000-000000000000}"/>
          </ac:cxnSpMkLst>
        </pc:cxnChg>
        <pc:cxnChg chg="mod">
          <ac:chgData name="翟宇豪" userId="d74f72497668bd3d" providerId="LiveId" clId="{4B64D91F-E10C-448A-965F-201F22A932A3}" dt="2018-11-26T07:39:22.970" v="7920" actId="1076"/>
          <ac:cxnSpMkLst>
            <pc:docMk/>
            <pc:sldMk cId="1503159824" sldId="273"/>
            <ac:cxnSpMk id="14" creationId="{00000000-0000-0000-0000-000000000000}"/>
          </ac:cxnSpMkLst>
        </pc:cxnChg>
      </pc:sldChg>
      <pc:sldChg chg="del">
        <pc:chgData name="翟宇豪" userId="d74f72497668bd3d" providerId="LiveId" clId="{4B64D91F-E10C-448A-965F-201F22A932A3}" dt="2018-11-26T08:56:20.768" v="8392" actId="2696"/>
        <pc:sldMkLst>
          <pc:docMk/>
          <pc:sldMk cId="888638502" sldId="274"/>
        </pc:sldMkLst>
      </pc:sldChg>
      <pc:sldChg chg="del">
        <pc:chgData name="翟宇豪" userId="d74f72497668bd3d" providerId="LiveId" clId="{4B64D91F-E10C-448A-965F-201F22A932A3}" dt="2018-11-26T08:56:20.784" v="8393" actId="2696"/>
        <pc:sldMkLst>
          <pc:docMk/>
          <pc:sldMk cId="3502353381" sldId="275"/>
        </pc:sldMkLst>
      </pc:sldChg>
      <pc:sldChg chg="del">
        <pc:chgData name="翟宇豪" userId="d74f72497668bd3d" providerId="LiveId" clId="{4B64D91F-E10C-448A-965F-201F22A932A3}" dt="2018-11-26T08:56:20.813" v="8394" actId="2696"/>
        <pc:sldMkLst>
          <pc:docMk/>
          <pc:sldMk cId="4248560887" sldId="276"/>
        </pc:sldMkLst>
      </pc:sldChg>
      <pc:sldChg chg="del">
        <pc:chgData name="翟宇豪" userId="d74f72497668bd3d" providerId="LiveId" clId="{4B64D91F-E10C-448A-965F-201F22A932A3}" dt="2018-11-26T08:56:20.867" v="8395" actId="2696"/>
        <pc:sldMkLst>
          <pc:docMk/>
          <pc:sldMk cId="59988719" sldId="277"/>
        </pc:sldMkLst>
      </pc:sldChg>
      <pc:sldChg chg="del">
        <pc:chgData name="翟宇豪" userId="d74f72497668bd3d" providerId="LiveId" clId="{4B64D91F-E10C-448A-965F-201F22A932A3}" dt="2018-11-26T08:56:20.944" v="8397" actId="2696"/>
        <pc:sldMkLst>
          <pc:docMk/>
          <pc:sldMk cId="3688848103" sldId="278"/>
        </pc:sldMkLst>
      </pc:sldChg>
      <pc:sldChg chg="del ord">
        <pc:chgData name="翟宇豪" userId="d74f72497668bd3d" providerId="LiveId" clId="{4B64D91F-E10C-448A-965F-201F22A932A3}" dt="2018-11-26T08:56:20.610" v="8388" actId="2696"/>
        <pc:sldMkLst>
          <pc:docMk/>
          <pc:sldMk cId="1706432568" sldId="279"/>
        </pc:sldMkLst>
      </pc:sldChg>
      <pc:sldChg chg="del">
        <pc:chgData name="翟宇豪" userId="d74f72497668bd3d" providerId="LiveId" clId="{4B64D91F-E10C-448A-965F-201F22A932A3}" dt="2018-11-26T08:56:20.928" v="8396" actId="2696"/>
        <pc:sldMkLst>
          <pc:docMk/>
          <pc:sldMk cId="72126973" sldId="280"/>
        </pc:sldMkLst>
      </pc:sldChg>
      <pc:sldChg chg="del ord">
        <pc:chgData name="翟宇豪" userId="d74f72497668bd3d" providerId="LiveId" clId="{4B64D91F-E10C-448A-965F-201F22A932A3}" dt="2018-11-26T08:56:20.527" v="8386" actId="2696"/>
        <pc:sldMkLst>
          <pc:docMk/>
          <pc:sldMk cId="292625520" sldId="281"/>
        </pc:sldMkLst>
      </pc:sldChg>
      <pc:sldChg chg="del ord">
        <pc:chgData name="翟宇豪" userId="d74f72497668bd3d" providerId="LiveId" clId="{4B64D91F-E10C-448A-965F-201F22A932A3}" dt="2018-11-26T08:56:20.641" v="8389" actId="2696"/>
        <pc:sldMkLst>
          <pc:docMk/>
          <pc:sldMk cId="3736253614" sldId="282"/>
        </pc:sldMkLst>
      </pc:sldChg>
      <pc:sldChg chg="delSp modSp add ord delAnim modAnim">
        <pc:chgData name="翟宇豪" userId="d74f72497668bd3d" providerId="LiveId" clId="{4B64D91F-E10C-448A-965F-201F22A932A3}" dt="2018-11-26T13:01:58.006" v="9381" actId="403"/>
        <pc:sldMkLst>
          <pc:docMk/>
          <pc:sldMk cId="3576710801" sldId="283"/>
        </pc:sldMkLst>
        <pc:spChg chg="mod">
          <ac:chgData name="翟宇豪" userId="d74f72497668bd3d" providerId="LiveId" clId="{4B64D91F-E10C-448A-965F-201F22A932A3}" dt="2018-11-26T13:01:15.877" v="9369" actId="1076"/>
          <ac:spMkLst>
            <pc:docMk/>
            <pc:sldMk cId="3576710801" sldId="283"/>
            <ac:spMk id="3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19.062" v="9372" actId="403"/>
          <ac:spMkLst>
            <pc:docMk/>
            <pc:sldMk cId="3576710801" sldId="283"/>
            <ac:spMk id="4" creationId="{00000000-0000-0000-0000-000000000000}"/>
          </ac:spMkLst>
        </pc:spChg>
        <pc:spChg chg="mod">
          <ac:chgData name="翟宇豪" userId="d74f72497668bd3d" providerId="LiveId" clId="{4B64D91F-E10C-448A-965F-201F22A932A3}" dt="2018-11-26T13:01:58.006" v="9381" actId="403"/>
          <ac:spMkLst>
            <pc:docMk/>
            <pc:sldMk cId="3576710801" sldId="283"/>
            <ac:spMk id="6" creationId="{00000000-0000-0000-0000-000000000000}"/>
          </ac:spMkLst>
        </pc:spChg>
        <pc:spChg chg="del">
          <ac:chgData name="翟宇豪" userId="d74f72497668bd3d" providerId="LiveId" clId="{4B64D91F-E10C-448A-965F-201F22A932A3}" dt="2018-11-25T02:37:26.331" v="1664" actId="478"/>
          <ac:spMkLst>
            <pc:docMk/>
            <pc:sldMk cId="3576710801" sldId="283"/>
            <ac:spMk id="7" creationId="{00000000-0000-0000-0000-000000000000}"/>
          </ac:spMkLst>
        </pc:spChg>
      </pc:sldChg>
      <pc:sldChg chg="addSp delSp modSp add del delAnim modAnim">
        <pc:chgData name="翟宇豪" userId="d74f72497668bd3d" providerId="LiveId" clId="{4B64D91F-E10C-448A-965F-201F22A932A3}" dt="2018-11-27T05:21:46.365" v="9733" actId="2696"/>
        <pc:sldMkLst>
          <pc:docMk/>
          <pc:sldMk cId="2769231134" sldId="284"/>
        </pc:sldMkLst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5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6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7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8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9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10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11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29.809" v="3733" actId="14100"/>
          <ac:spMkLst>
            <pc:docMk/>
            <pc:sldMk cId="2769231134" sldId="284"/>
            <ac:spMk id="12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3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4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5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6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8" creationId="{00000000-0000-0000-0000-000000000000}"/>
          </ac:spMkLst>
        </pc:spChg>
        <pc:spChg chg="mod">
          <ac:chgData name="翟宇豪" userId="d74f72497668bd3d" providerId="LiveId" clId="{4B64D91F-E10C-448A-965F-201F22A932A3}" dt="2018-11-25T05:15:51.280" v="3735" actId="14100"/>
          <ac:spMkLst>
            <pc:docMk/>
            <pc:sldMk cId="2769231134" sldId="284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5T05:21:11.363" v="3998" actId="688"/>
          <ac:spMkLst>
            <pc:docMk/>
            <pc:sldMk cId="2769231134" sldId="284"/>
            <ac:spMk id="20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31.717" v="9299" actId="14100"/>
          <ac:spMkLst>
            <pc:docMk/>
            <pc:sldMk cId="2769231134" sldId="284"/>
            <ac:spMk id="26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54.016" v="9307" actId="207"/>
          <ac:spMkLst>
            <pc:docMk/>
            <pc:sldMk cId="2769231134" sldId="284"/>
            <ac:spMk id="27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42.062" v="9303" actId="14100"/>
          <ac:spMkLst>
            <pc:docMk/>
            <pc:sldMk cId="2769231134" sldId="284"/>
            <ac:spMk id="30" creationId="{00000000-0000-0000-0000-000000000000}"/>
          </ac:spMkLst>
        </pc:spChg>
        <pc:spChg chg="mod">
          <ac:chgData name="翟宇豪" userId="d74f72497668bd3d" providerId="LiveId" clId="{4B64D91F-E10C-448A-965F-201F22A932A3}" dt="2018-11-26T12:56:51.446" v="9306" actId="207"/>
          <ac:spMkLst>
            <pc:docMk/>
            <pc:sldMk cId="2769231134" sldId="284"/>
            <ac:spMk id="31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7:01.280" v="9308" actId="403"/>
          <ac:spMkLst>
            <pc:docMk/>
            <pc:sldMk cId="2769231134" sldId="284"/>
            <ac:spMk id="32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5:00:44.326" v="3687" actId="478"/>
          <ac:spMkLst>
            <pc:docMk/>
            <pc:sldMk cId="2769231134" sldId="284"/>
            <ac:spMk id="33" creationId="{00000000-0000-0000-0000-000000000000}"/>
          </ac:spMkLst>
        </pc:spChg>
        <pc:spChg chg="mod">
          <ac:chgData name="翟宇豪" userId="d74f72497668bd3d" providerId="LiveId" clId="{4B64D91F-E10C-448A-965F-201F22A932A3}" dt="2018-11-25T06:36:34.309" v="5662" actId="1076"/>
          <ac:spMkLst>
            <pc:docMk/>
            <pc:sldMk cId="2769231134" sldId="284"/>
            <ac:spMk id="38" creationId="{858E7BB7-B4C5-4B01-B7DB-1D137F920C95}"/>
          </ac:spMkLst>
        </pc:spChg>
        <pc:spChg chg="mod">
          <ac:chgData name="翟宇豪" userId="d74f72497668bd3d" providerId="LiveId" clId="{4B64D91F-E10C-448A-965F-201F22A932A3}" dt="2018-11-25T06:36:27.542" v="5661" actId="1076"/>
          <ac:spMkLst>
            <pc:docMk/>
            <pc:sldMk cId="2769231134" sldId="284"/>
            <ac:spMk id="39" creationId="{26185C37-52DF-4AFC-AB9B-BD04C5F0ADAB}"/>
          </ac:spMkLst>
        </pc:spChg>
        <pc:grpChg chg="add mod">
          <ac:chgData name="翟宇豪" userId="d74f72497668bd3d" providerId="LiveId" clId="{4B64D91F-E10C-448A-965F-201F22A932A3}" dt="2018-11-25T06:36:24.694" v="5660" actId="1076"/>
          <ac:grpSpMkLst>
            <pc:docMk/>
            <pc:sldMk cId="2769231134" sldId="284"/>
            <ac:grpSpMk id="35" creationId="{2D884507-057E-4809-BB07-FE923B12A52E}"/>
          </ac:grpSpMkLst>
        </pc:grpChg>
        <pc:grpChg chg="mod">
          <ac:chgData name="翟宇豪" userId="d74f72497668bd3d" providerId="LiveId" clId="{4B64D91F-E10C-448A-965F-201F22A932A3}" dt="2018-11-25T05:22:50.809" v="4015" actId="1076"/>
          <ac:grpSpMkLst>
            <pc:docMk/>
            <pc:sldMk cId="2769231134" sldId="284"/>
            <ac:grpSpMk id="49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5:17:18.401" v="3746" actId="1076"/>
          <ac:grpSpMkLst>
            <pc:docMk/>
            <pc:sldMk cId="2769231134" sldId="284"/>
            <ac:grpSpMk id="50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5:00:44.326" v="3687" actId="478"/>
          <ac:grpSpMkLst>
            <pc:docMk/>
            <pc:sldMk cId="2769231134" sldId="284"/>
            <ac:grpSpMk id="51" creationId="{00000000-0000-0000-0000-000000000000}"/>
          </ac:grpSpMkLst>
        </pc:grpChg>
        <pc:picChg chg="add del">
          <ac:chgData name="翟宇豪" userId="d74f72497668bd3d" providerId="LiveId" clId="{4B64D91F-E10C-448A-965F-201F22A932A3}" dt="2018-11-25T05:13:23.256" v="3728" actId="478"/>
          <ac:picMkLst>
            <pc:docMk/>
            <pc:sldMk cId="2769231134" sldId="284"/>
            <ac:picMk id="34" creationId="{3DDCA793-9AF9-4239-985A-005B9E786560}"/>
          </ac:picMkLst>
        </pc:picChg>
        <pc:picChg chg="mod">
          <ac:chgData name="翟宇豪" userId="d74f72497668bd3d" providerId="LiveId" clId="{4B64D91F-E10C-448A-965F-201F22A932A3}" dt="2018-11-25T06:36:15.738" v="5658" actId="688"/>
          <ac:picMkLst>
            <pc:docMk/>
            <pc:sldMk cId="2769231134" sldId="284"/>
            <ac:picMk id="36" creationId="{24BB341B-95CD-41F6-A8A1-BE195C926CED}"/>
          </ac:picMkLst>
        </pc:picChg>
        <pc:cxnChg chg="mod">
          <ac:chgData name="翟宇豪" userId="d74f72497668bd3d" providerId="LiveId" clId="{4B64D91F-E10C-448A-965F-201F22A932A3}" dt="2018-11-25T05:22:39.831" v="4013" actId="1076"/>
          <ac:cxnSpMkLst>
            <pc:docMk/>
            <pc:sldMk cId="2769231134" sldId="284"/>
            <ac:cxnSpMk id="22" creationId="{00000000-0000-0000-0000-000000000000}"/>
          </ac:cxnSpMkLst>
        </pc:cxnChg>
        <pc:cxnChg chg="mod">
          <ac:chgData name="翟宇豪" userId="d74f72497668bd3d" providerId="LiveId" clId="{4B64D91F-E10C-448A-965F-201F22A932A3}" dt="2018-11-25T05:21:33.728" v="4001" actId="14100"/>
          <ac:cxnSpMkLst>
            <pc:docMk/>
            <pc:sldMk cId="2769231134" sldId="284"/>
            <ac:cxnSpMk id="24" creationId="{00000000-0000-0000-0000-000000000000}"/>
          </ac:cxnSpMkLst>
        </pc:cxnChg>
        <pc:cxnChg chg="mod">
          <ac:chgData name="翟宇豪" userId="d74f72497668bd3d" providerId="LiveId" clId="{4B64D91F-E10C-448A-965F-201F22A932A3}" dt="2018-11-25T05:16:16.903" v="3740" actId="1076"/>
          <ac:cxnSpMkLst>
            <pc:docMk/>
            <pc:sldMk cId="2769231134" sldId="284"/>
            <ac:cxnSpMk id="40" creationId="{00000000-0000-0000-0000-000000000000}"/>
          </ac:cxnSpMkLst>
        </pc:cxnChg>
        <pc:cxnChg chg="mod">
          <ac:chgData name="翟宇豪" userId="d74f72497668bd3d" providerId="LiveId" clId="{4B64D91F-E10C-448A-965F-201F22A932A3}" dt="2018-11-25T05:16:20.496" v="3741" actId="1076"/>
          <ac:cxnSpMkLst>
            <pc:docMk/>
            <pc:sldMk cId="2769231134" sldId="284"/>
            <ac:cxnSpMk id="42" creationId="{00000000-0000-0000-0000-000000000000}"/>
          </ac:cxnSpMkLst>
        </pc:cxnChg>
      </pc:sldChg>
      <pc:sldChg chg="add del ord">
        <pc:chgData name="翟宇豪" userId="d74f72497668bd3d" providerId="LiveId" clId="{4B64D91F-E10C-448A-965F-201F22A932A3}" dt="2018-11-26T08:56:20.424" v="8383" actId="2696"/>
        <pc:sldMkLst>
          <pc:docMk/>
          <pc:sldMk cId="2130087527" sldId="285"/>
        </pc:sldMkLst>
      </pc:sldChg>
      <pc:sldChg chg="addSp modSp add del">
        <pc:chgData name="翟宇豪" userId="d74f72497668bd3d" providerId="LiveId" clId="{4B64D91F-E10C-448A-965F-201F22A932A3}" dt="2018-11-26T08:51:59.061" v="8337" actId="2696"/>
        <pc:sldMkLst>
          <pc:docMk/>
          <pc:sldMk cId="2228102507" sldId="286"/>
        </pc:sldMkLst>
        <pc:spChg chg="add mod">
          <ac:chgData name="翟宇豪" userId="d74f72497668bd3d" providerId="LiveId" clId="{4B64D91F-E10C-448A-965F-201F22A932A3}" dt="2018-11-25T06:13:28.710" v="5197"/>
          <ac:spMkLst>
            <pc:docMk/>
            <pc:sldMk cId="2228102507" sldId="286"/>
            <ac:spMk id="2" creationId="{C0FCDDA1-76D8-4DA0-BD26-CAD70B97B067}"/>
          </ac:spMkLst>
        </pc:spChg>
      </pc:sldChg>
      <pc:sldChg chg="addSp delSp modSp add ord setBg addAnim delAnim modAnim">
        <pc:chgData name="翟宇豪" userId="d74f72497668bd3d" providerId="LiveId" clId="{4B64D91F-E10C-448A-965F-201F22A932A3}" dt="2018-11-27T05:20:48.748" v="9730"/>
        <pc:sldMkLst>
          <pc:docMk/>
          <pc:sldMk cId="1158209381" sldId="287"/>
        </pc:sldMkLst>
        <pc:spChg chg="del topLvl">
          <ac:chgData name="翟宇豪" userId="d74f72497668bd3d" providerId="LiveId" clId="{4B64D91F-E10C-448A-965F-201F22A932A3}" dt="2018-11-25T06:21:20.781" v="5328" actId="478"/>
          <ac:spMkLst>
            <pc:docMk/>
            <pc:sldMk cId="1158209381" sldId="287"/>
            <ac:spMk id="8" creationId="{00000000-0000-0000-0000-000000000000}"/>
          </ac:spMkLst>
        </pc:spChg>
        <pc:spChg chg="del mod topLvl">
          <ac:chgData name="翟宇豪" userId="d74f72497668bd3d" providerId="LiveId" clId="{4B64D91F-E10C-448A-965F-201F22A932A3}" dt="2018-11-25T06:21:17.444" v="5327" actId="478"/>
          <ac:spMkLst>
            <pc:docMk/>
            <pc:sldMk cId="1158209381" sldId="287"/>
            <ac:spMk id="9" creationId="{00000000-0000-0000-0000-000000000000}"/>
          </ac:spMkLst>
        </pc:spChg>
        <pc:spChg chg="mod">
          <ac:chgData name="翟宇豪" userId="d74f72497668bd3d" providerId="LiveId" clId="{4B64D91F-E10C-448A-965F-201F22A932A3}" dt="2018-11-25T06:29:24.401" v="5529" actId="1076"/>
          <ac:spMkLst>
            <pc:docMk/>
            <pc:sldMk cId="1158209381" sldId="287"/>
            <ac:spMk id="10" creationId="{00000000-0000-0000-0000-000000000000}"/>
          </ac:spMkLst>
        </pc:spChg>
        <pc:spChg chg="mod">
          <ac:chgData name="翟宇豪" userId="d74f72497668bd3d" providerId="LiveId" clId="{4B64D91F-E10C-448A-965F-201F22A932A3}" dt="2018-11-25T06:21:00.055" v="5303" actId="1076"/>
          <ac:spMkLst>
            <pc:docMk/>
            <pc:sldMk cId="1158209381" sldId="287"/>
            <ac:spMk id="11" creationId="{00000000-0000-0000-0000-000000000000}"/>
          </ac:spMkLst>
        </pc:spChg>
        <pc:spChg chg="mod">
          <ac:chgData name="翟宇豪" userId="d74f72497668bd3d" providerId="LiveId" clId="{4B64D91F-E10C-448A-965F-201F22A932A3}" dt="2018-11-25T06:20:06.974" v="5296" actId="1076"/>
          <ac:spMkLst>
            <pc:docMk/>
            <pc:sldMk cId="1158209381" sldId="287"/>
            <ac:spMk id="12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6:28:00.005" v="5504" actId="478"/>
          <ac:spMkLst>
            <pc:docMk/>
            <pc:sldMk cId="1158209381" sldId="287"/>
            <ac:spMk id="16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6:28:02.093" v="5505" actId="478"/>
          <ac:spMkLst>
            <pc:docMk/>
            <pc:sldMk cId="1158209381" sldId="287"/>
            <ac:spMk id="17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6:28:10.256" v="5508" actId="478"/>
          <ac:spMkLst>
            <pc:docMk/>
            <pc:sldMk cId="1158209381" sldId="287"/>
            <ac:spMk id="18" creationId="{00000000-0000-0000-0000-000000000000}"/>
          </ac:spMkLst>
        </pc:spChg>
        <pc:spChg chg="del mod">
          <ac:chgData name="翟宇豪" userId="d74f72497668bd3d" providerId="LiveId" clId="{4B64D91F-E10C-448A-965F-201F22A932A3}" dt="2018-11-25T06:28:14.625" v="5509" actId="478"/>
          <ac:spMkLst>
            <pc:docMk/>
            <pc:sldMk cId="1158209381" sldId="287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5T06:34:20.686" v="5649" actId="1076"/>
          <ac:spMkLst>
            <pc:docMk/>
            <pc:sldMk cId="1158209381" sldId="287"/>
            <ac:spMk id="20" creationId="{00000000-0000-0000-0000-000000000000}"/>
          </ac:spMkLst>
        </pc:spChg>
        <pc:spChg chg="mod">
          <ac:chgData name="翟宇豪" userId="d74f72497668bd3d" providerId="LiveId" clId="{4B64D91F-E10C-448A-965F-201F22A932A3}" dt="2018-11-25T05:42:09.059" v="4556" actId="207"/>
          <ac:spMkLst>
            <pc:docMk/>
            <pc:sldMk cId="1158209381" sldId="287"/>
            <ac:spMk id="44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8:26.599" v="9330" actId="20577"/>
          <ac:spMkLst>
            <pc:docMk/>
            <pc:sldMk cId="1158209381" sldId="287"/>
            <ac:spMk id="45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6:33:34.476" v="5642" actId="478"/>
          <ac:spMkLst>
            <pc:docMk/>
            <pc:sldMk cId="1158209381" sldId="287"/>
            <ac:spMk id="46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8:34.341" v="9331" actId="1076"/>
          <ac:spMkLst>
            <pc:docMk/>
            <pc:sldMk cId="1158209381" sldId="287"/>
            <ac:spMk id="47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6:31:46.247" v="5573" actId="478"/>
          <ac:spMkLst>
            <pc:docMk/>
            <pc:sldMk cId="1158209381" sldId="287"/>
            <ac:spMk id="48" creationId="{00000000-0000-0000-0000-000000000000}"/>
          </ac:spMkLst>
        </pc:spChg>
        <pc:spChg chg="mod topLvl">
          <ac:chgData name="翟宇豪" userId="d74f72497668bd3d" providerId="LiveId" clId="{4B64D91F-E10C-448A-965F-201F22A932A3}" dt="2018-11-26T12:58:08.317" v="9325" actId="14100"/>
          <ac:spMkLst>
            <pc:docMk/>
            <pc:sldMk cId="1158209381" sldId="287"/>
            <ac:spMk id="49" creationId="{00000000-0000-0000-0000-000000000000}"/>
          </ac:spMkLst>
        </pc:spChg>
        <pc:spChg chg="del topLvl">
          <ac:chgData name="翟宇豪" userId="d74f72497668bd3d" providerId="LiveId" clId="{4B64D91F-E10C-448A-965F-201F22A932A3}" dt="2018-11-25T06:30:28.449" v="5534" actId="478"/>
          <ac:spMkLst>
            <pc:docMk/>
            <pc:sldMk cId="1158209381" sldId="287"/>
            <ac:spMk id="50" creationId="{00000000-0000-0000-0000-000000000000}"/>
          </ac:spMkLst>
        </pc:spChg>
        <pc:spChg chg="add del mod">
          <ac:chgData name="翟宇豪" userId="d74f72497668bd3d" providerId="LiveId" clId="{4B64D91F-E10C-448A-965F-201F22A932A3}" dt="2018-11-25T06:29:17.347" v="5527" actId="1076"/>
          <ac:spMkLst>
            <pc:docMk/>
            <pc:sldMk cId="1158209381" sldId="287"/>
            <ac:spMk id="51" creationId="{00000000-0000-0000-0000-000000000000}"/>
          </ac:spMkLst>
        </pc:spChg>
        <pc:spChg chg="mod">
          <ac:chgData name="翟宇豪" userId="d74f72497668bd3d" providerId="LiveId" clId="{4B64D91F-E10C-448A-965F-201F22A932A3}" dt="2018-11-25T06:34:27.271" v="5650" actId="207"/>
          <ac:spMkLst>
            <pc:docMk/>
            <pc:sldMk cId="1158209381" sldId="287"/>
            <ac:spMk id="57" creationId="{DB5F1286-3E3E-48BE-8EFE-52EA3A2984D1}"/>
          </ac:spMkLst>
        </pc:spChg>
        <pc:spChg chg="mod">
          <ac:chgData name="翟宇豪" userId="d74f72497668bd3d" providerId="LiveId" clId="{4B64D91F-E10C-448A-965F-201F22A932A3}" dt="2018-11-25T06:34:12.907" v="5648" actId="207"/>
          <ac:spMkLst>
            <pc:docMk/>
            <pc:sldMk cId="1158209381" sldId="287"/>
            <ac:spMk id="58" creationId="{E845565D-F675-4258-B396-55ABE10FBC5B}"/>
          </ac:spMkLst>
        </pc:spChg>
        <pc:grpChg chg="del mod">
          <ac:chgData name="翟宇豪" userId="d74f72497668bd3d" providerId="LiveId" clId="{4B64D91F-E10C-448A-965F-201F22A932A3}" dt="2018-11-25T06:30:28.449" v="5534" actId="478"/>
          <ac:grpSpMkLst>
            <pc:docMk/>
            <pc:sldMk cId="1158209381" sldId="287"/>
            <ac:grpSpMk id="2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6:31:46.247" v="5573" actId="478"/>
          <ac:grpSpMkLst>
            <pc:docMk/>
            <pc:sldMk cId="1158209381" sldId="287"/>
            <ac:grpSpMk id="3" creationId="{00000000-0000-0000-0000-000000000000}"/>
          </ac:grpSpMkLst>
        </pc:grpChg>
        <pc:grpChg chg="del mod">
          <ac:chgData name="翟宇豪" userId="d74f72497668bd3d" providerId="LiveId" clId="{4B64D91F-E10C-448A-965F-201F22A932A3}" dt="2018-11-25T06:33:34.476" v="5642" actId="478"/>
          <ac:grpSpMkLst>
            <pc:docMk/>
            <pc:sldMk cId="1158209381" sldId="287"/>
            <ac:grpSpMk id="4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6:21:17.444" v="5327" actId="478"/>
          <ac:grpSpMkLst>
            <pc:docMk/>
            <pc:sldMk cId="1158209381" sldId="287"/>
            <ac:grpSpMk id="13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6:20:42.808" v="5300" actId="14100"/>
          <ac:grpSpMkLst>
            <pc:docMk/>
            <pc:sldMk cId="1158209381" sldId="287"/>
            <ac:grpSpMk id="15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6:20:54.798" v="5302" actId="14100"/>
          <ac:grpSpMkLst>
            <pc:docMk/>
            <pc:sldMk cId="1158209381" sldId="287"/>
            <ac:grpSpMk id="52" creationId="{00000000-0000-0000-0000-000000000000}"/>
          </ac:grpSpMkLst>
        </pc:grpChg>
        <pc:grpChg chg="mod">
          <ac:chgData name="翟宇豪" userId="d74f72497668bd3d" providerId="LiveId" clId="{4B64D91F-E10C-448A-965F-201F22A932A3}" dt="2018-11-25T06:19:58.105" v="5295" actId="14100"/>
          <ac:grpSpMkLst>
            <pc:docMk/>
            <pc:sldMk cId="1158209381" sldId="287"/>
            <ac:grpSpMk id="53" creationId="{00000000-0000-0000-0000-000000000000}"/>
          </ac:grpSpMkLst>
        </pc:grpChg>
        <pc:grpChg chg="add">
          <ac:chgData name="翟宇豪" userId="d74f72497668bd3d" providerId="LiveId" clId="{4B64D91F-E10C-448A-965F-201F22A932A3}" dt="2018-11-25T06:34:04.206" v="5647"/>
          <ac:grpSpMkLst>
            <pc:docMk/>
            <pc:sldMk cId="1158209381" sldId="287"/>
            <ac:grpSpMk id="54" creationId="{0557F4FA-81FA-4BEB-A55A-F0704069E536}"/>
          </ac:grpSpMkLst>
        </pc:grpChg>
        <pc:graphicFrameChg chg="add mod modGraphic">
          <ac:chgData name="翟宇豪" userId="d74f72497668bd3d" providerId="LiveId" clId="{4B64D91F-E10C-448A-965F-201F22A932A3}" dt="2018-11-26T08:55:35.253" v="8339" actId="1036"/>
          <ac:graphicFrameMkLst>
            <pc:docMk/>
            <pc:sldMk cId="1158209381" sldId="287"/>
            <ac:graphicFrameMk id="21" creationId="{1FDE23D9-BEFA-4CA1-A0C8-D7BD9373E88B}"/>
          </ac:graphicFrameMkLst>
        </pc:graphicFrameChg>
      </pc:sldChg>
      <pc:sldChg chg="addSp delSp modSp add delAnim modAnim">
        <pc:chgData name="翟宇豪" userId="d74f72497668bd3d" providerId="LiveId" clId="{4B64D91F-E10C-448A-965F-201F22A932A3}" dt="2018-11-27T05:29:26.213" v="9810" actId="20577"/>
        <pc:sldMkLst>
          <pc:docMk/>
          <pc:sldMk cId="3880011757" sldId="288"/>
        </pc:sldMkLst>
        <pc:spChg chg="mod">
          <ac:chgData name="翟宇豪" userId="d74f72497668bd3d" providerId="LiveId" clId="{4B64D91F-E10C-448A-965F-201F22A932A3}" dt="2018-11-25T06:41:44.928" v="6049" actId="403"/>
          <ac:spMkLst>
            <pc:docMk/>
            <pc:sldMk cId="3880011757" sldId="288"/>
            <ac:spMk id="7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13.831" v="9341" actId="403"/>
          <ac:spMkLst>
            <pc:docMk/>
            <pc:sldMk cId="3880011757" sldId="288"/>
            <ac:spMk id="13" creationId="{00000000-0000-0000-0000-000000000000}"/>
          </ac:spMkLst>
        </pc:spChg>
        <pc:spChg chg="del">
          <ac:chgData name="翟宇豪" userId="d74f72497668bd3d" providerId="LiveId" clId="{4B64D91F-E10C-448A-965F-201F22A932A3}" dt="2018-11-25T06:41:51.733" v="6050" actId="478"/>
          <ac:spMkLst>
            <pc:docMk/>
            <pc:sldMk cId="3880011757" sldId="288"/>
            <ac:spMk id="17" creationId="{00000000-0000-0000-0000-000000000000}"/>
          </ac:spMkLst>
        </pc:spChg>
        <pc:spChg chg="mod">
          <ac:chgData name="翟宇豪" userId="d74f72497668bd3d" providerId="LiveId" clId="{4B64D91F-E10C-448A-965F-201F22A932A3}" dt="2018-11-27T05:29:26.213" v="9810" actId="20577"/>
          <ac:spMkLst>
            <pc:docMk/>
            <pc:sldMk cId="3880011757" sldId="288"/>
            <ac:spMk id="18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20.317" v="9342" actId="1076"/>
          <ac:spMkLst>
            <pc:docMk/>
            <pc:sldMk cId="3880011757" sldId="288"/>
            <ac:spMk id="19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41.824" v="9345" actId="207"/>
          <ac:spMkLst>
            <pc:docMk/>
            <pc:sldMk cId="3880011757" sldId="288"/>
            <ac:spMk id="21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23.687" v="9343" actId="1076"/>
          <ac:spMkLst>
            <pc:docMk/>
            <pc:sldMk cId="3880011757" sldId="288"/>
            <ac:spMk id="22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49.758" v="9347" actId="207"/>
          <ac:spMkLst>
            <pc:docMk/>
            <pc:sldMk cId="3880011757" sldId="288"/>
            <ac:spMk id="24" creationId="{00000000-0000-0000-0000-000000000000}"/>
          </ac:spMkLst>
        </pc:spChg>
        <pc:spChg chg="mod">
          <ac:chgData name="翟宇豪" userId="d74f72497668bd3d" providerId="LiveId" clId="{4B64D91F-E10C-448A-965F-201F22A932A3}" dt="2018-11-26T12:58:57.512" v="9336" actId="403"/>
          <ac:spMkLst>
            <pc:docMk/>
            <pc:sldMk cId="3880011757" sldId="288"/>
            <ac:spMk id="25" creationId="{00000000-0000-0000-0000-000000000000}"/>
          </ac:spMkLst>
        </pc:spChg>
        <pc:spChg chg="mod">
          <ac:chgData name="翟宇豪" userId="d74f72497668bd3d" providerId="LiveId" clId="{4B64D91F-E10C-448A-965F-201F22A932A3}" dt="2018-11-26T12:59:52.446" v="9348" actId="207"/>
          <ac:spMkLst>
            <pc:docMk/>
            <pc:sldMk cId="3880011757" sldId="288"/>
            <ac:spMk id="27" creationId="{00000000-0000-0000-0000-000000000000}"/>
          </ac:spMkLst>
        </pc:spChg>
        <pc:spChg chg="add del mod">
          <ac:chgData name="翟宇豪" userId="d74f72497668bd3d" providerId="LiveId" clId="{4B64D91F-E10C-448A-965F-201F22A932A3}" dt="2018-11-25T06:55:11.611" v="6111" actId="478"/>
          <ac:spMkLst>
            <pc:docMk/>
            <pc:sldMk cId="3880011757" sldId="288"/>
            <ac:spMk id="40" creationId="{AE49EE4B-4F4D-4FDF-A852-487C6606D530}"/>
          </ac:spMkLst>
        </pc:spChg>
        <pc:spChg chg="add mod">
          <ac:chgData name="翟宇豪" userId="d74f72497668bd3d" providerId="LiveId" clId="{4B64D91F-E10C-448A-965F-201F22A932A3}" dt="2018-11-26T12:59:28.406" v="9344" actId="207"/>
          <ac:spMkLst>
            <pc:docMk/>
            <pc:sldMk cId="3880011757" sldId="288"/>
            <ac:spMk id="41" creationId="{D488C7F9-EE6C-4F42-BE9D-4F4031A4A99E}"/>
          </ac:spMkLst>
        </pc:s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2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3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4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12" creationId="{00000000-0000-0000-0000-000000000000}"/>
          </ac:grpSpMkLst>
        </pc:grpChg>
        <pc:grpChg chg="mod">
          <ac:chgData name="翟宇豪" userId="d74f72497668bd3d" providerId="LiveId" clId="{4B64D91F-E10C-448A-965F-201F22A932A3}" dt="2018-11-26T12:59:28.406" v="9344" actId="207"/>
          <ac:grpSpMkLst>
            <pc:docMk/>
            <pc:sldMk cId="3880011757" sldId="288"/>
            <ac:grpSpMk id="14" creationId="{00000000-0000-0000-0000-000000000000}"/>
          </ac:grpSpMkLst>
        </pc:grpChg>
        <pc:grpChg chg="del">
          <ac:chgData name="翟宇豪" userId="d74f72497668bd3d" providerId="LiveId" clId="{4B64D91F-E10C-448A-965F-201F22A932A3}" dt="2018-11-25T06:42:01.810" v="6051" actId="478"/>
          <ac:grpSpMkLst>
            <pc:docMk/>
            <pc:sldMk cId="3880011757" sldId="288"/>
            <ac:grpSpMk id="15" creationId="{00000000-0000-0000-0000-000000000000}"/>
          </ac:grpSpMkLst>
        </pc:grpChg>
        <pc:grpChg chg="add del">
          <ac:chgData name="翟宇豪" userId="d74f72497668bd3d" providerId="LiveId" clId="{4B64D91F-E10C-448A-965F-201F22A932A3}" dt="2018-11-25T06:54:18.315" v="6100" actId="478"/>
          <ac:grpSpMkLst>
            <pc:docMk/>
            <pc:sldMk cId="3880011757" sldId="288"/>
            <ac:grpSpMk id="33" creationId="{7572AB57-00C9-46BD-8510-A3C1C8E66AA3}"/>
          </ac:grpSpMkLst>
        </pc:grpChg>
        <pc:graphicFrameChg chg="add mod">
          <ac:chgData name="翟宇豪" userId="d74f72497668bd3d" providerId="LiveId" clId="{4B64D91F-E10C-448A-965F-201F22A932A3}" dt="2018-11-26T12:59:28.406" v="9344" actId="207"/>
          <ac:graphicFrameMkLst>
            <pc:docMk/>
            <pc:sldMk cId="3880011757" sldId="288"/>
            <ac:graphicFrameMk id="32" creationId="{74F1EC1E-18B9-4082-9847-233E97AE9C38}"/>
          </ac:graphicFrameMkLst>
        </pc:graphicFrameChg>
        <pc:picChg chg="mod">
          <ac:chgData name="翟宇豪" userId="d74f72497668bd3d" providerId="LiveId" clId="{4B64D91F-E10C-448A-965F-201F22A932A3}" dt="2018-11-26T12:59:28.406" v="9344" actId="207"/>
          <ac:picMkLst>
            <pc:docMk/>
            <pc:sldMk cId="3880011757" sldId="288"/>
            <ac:picMk id="5" creationId="{00000000-0000-0000-0000-000000000000}"/>
          </ac:picMkLst>
        </pc:picChg>
        <pc:picChg chg="mod">
          <ac:chgData name="翟宇豪" userId="d74f72497668bd3d" providerId="LiveId" clId="{4B64D91F-E10C-448A-965F-201F22A932A3}" dt="2018-11-26T12:59:28.406" v="9344" actId="207"/>
          <ac:picMkLst>
            <pc:docMk/>
            <pc:sldMk cId="3880011757" sldId="288"/>
            <ac:picMk id="6" creationId="{00000000-0000-0000-0000-000000000000}"/>
          </ac:picMkLst>
        </pc:picChg>
        <pc:picChg chg="add del mod">
          <ac:chgData name="翟宇豪" userId="d74f72497668bd3d" providerId="LiveId" clId="{4B64D91F-E10C-448A-965F-201F22A932A3}" dt="2018-11-25T06:51:10.269" v="6087"/>
          <ac:picMkLst>
            <pc:docMk/>
            <pc:sldMk cId="3880011757" sldId="288"/>
            <ac:picMk id="31" creationId="{DE56632A-941F-4566-9F9D-F3513621B649}"/>
          </ac:picMkLst>
        </pc:picChg>
        <pc:picChg chg="add mod">
          <ac:chgData name="翟宇豪" userId="d74f72497668bd3d" providerId="LiveId" clId="{4B64D91F-E10C-448A-965F-201F22A932A3}" dt="2018-11-26T12:59:28.406" v="9344" actId="207"/>
          <ac:picMkLst>
            <pc:docMk/>
            <pc:sldMk cId="3880011757" sldId="288"/>
            <ac:picMk id="39" creationId="{C6B6D964-38A9-40EB-B543-A8732AA40AE3}"/>
          </ac:picMkLst>
        </pc:picChg>
        <pc:picChg chg="add del mod">
          <ac:chgData name="翟宇豪" userId="d74f72497668bd3d" providerId="LiveId" clId="{4B64D91F-E10C-448A-965F-201F22A932A3}" dt="2018-11-25T06:48:23.043" v="6065" actId="478"/>
          <ac:picMkLst>
            <pc:docMk/>
            <pc:sldMk cId="3880011757" sldId="288"/>
            <ac:picMk id="2050" creationId="{63AEB457-7C91-4B4E-ABC6-1E075401973F}"/>
          </ac:picMkLst>
        </pc:picChg>
        <pc:picChg chg="add del mod">
          <ac:chgData name="翟宇豪" userId="d74f72497668bd3d" providerId="LiveId" clId="{4B64D91F-E10C-448A-965F-201F22A932A3}" dt="2018-11-25T06:48:54.401" v="6077"/>
          <ac:picMkLst>
            <pc:docMk/>
            <pc:sldMk cId="3880011757" sldId="288"/>
            <ac:picMk id="2052" creationId="{6A4AB18A-0907-4604-9B8F-745D99D9EFE0}"/>
          </ac:picMkLst>
        </pc:picChg>
        <pc:cxnChg chg="mod">
          <ac:chgData name="翟宇豪" userId="d74f72497668bd3d" providerId="LiveId" clId="{4B64D91F-E10C-448A-965F-201F22A932A3}" dt="2018-11-25T06:54:38.120" v="6105" actId="1076"/>
          <ac:cxnSpMkLst>
            <pc:docMk/>
            <pc:sldMk cId="3880011757" sldId="288"/>
            <ac:cxnSpMk id="28" creationId="{00000000-0000-0000-0000-000000000000}"/>
          </ac:cxnSpMkLst>
        </pc:cxnChg>
        <pc:cxnChg chg="add del mod">
          <ac:chgData name="翟宇豪" userId="d74f72497668bd3d" providerId="LiveId" clId="{4B64D91F-E10C-448A-965F-201F22A932A3}" dt="2018-11-25T06:55:13.420" v="6112" actId="478"/>
          <ac:cxnSpMkLst>
            <pc:docMk/>
            <pc:sldMk cId="3880011757" sldId="288"/>
            <ac:cxnSpMk id="42" creationId="{A62312C4-6224-4B7A-8333-2B4E4DB5E9AE}"/>
          </ac:cxnSpMkLst>
        </pc:cxnChg>
      </pc:sldChg>
      <pc:sldChg chg="delSp modSp add delAnim modAnim">
        <pc:chgData name="翟宇豪" userId="d74f72497668bd3d" providerId="LiveId" clId="{4B64D91F-E10C-448A-965F-201F22A932A3}" dt="2018-11-26T11:19:46.329" v="9228" actId="478"/>
        <pc:sldMkLst>
          <pc:docMk/>
          <pc:sldMk cId="3661895242" sldId="289"/>
        </pc:sldMkLst>
        <pc:spChg chg="mod">
          <ac:chgData name="翟宇豪" userId="d74f72497668bd3d" providerId="LiveId" clId="{4B64D91F-E10C-448A-965F-201F22A932A3}" dt="2018-11-25T06:57:16.690" v="6157"/>
          <ac:spMkLst>
            <pc:docMk/>
            <pc:sldMk cId="3661895242" sldId="289"/>
            <ac:spMk id="6" creationId="{00000000-0000-0000-0000-000000000000}"/>
          </ac:spMkLst>
        </pc:spChg>
        <pc:spChg chg="mod">
          <ac:chgData name="翟宇豪" userId="d74f72497668bd3d" providerId="LiveId" clId="{4B64D91F-E10C-448A-965F-201F22A932A3}" dt="2018-11-25T06:57:36.917" v="6220"/>
          <ac:spMkLst>
            <pc:docMk/>
            <pc:sldMk cId="3661895242" sldId="289"/>
            <ac:spMk id="32" creationId="{00000000-0000-0000-0000-000000000000}"/>
          </ac:spMkLst>
        </pc:spChg>
        <pc:spChg chg="del mod">
          <ac:chgData name="翟宇豪" userId="d74f72497668bd3d" providerId="LiveId" clId="{4B64D91F-E10C-448A-965F-201F22A932A3}" dt="2018-11-26T11:19:46.329" v="9228" actId="478"/>
          <ac:spMkLst>
            <pc:docMk/>
            <pc:sldMk cId="3661895242" sldId="289"/>
            <ac:spMk id="33" creationId="{00000000-0000-0000-0000-000000000000}"/>
          </ac:spMkLst>
        </pc:spChg>
        <pc:picChg chg="mod">
          <ac:chgData name="翟宇豪" userId="d74f72497668bd3d" providerId="LiveId" clId="{4B64D91F-E10C-448A-965F-201F22A932A3}" dt="2018-11-25T06:57:52.941" v="6230" actId="1076"/>
          <ac:picMkLst>
            <pc:docMk/>
            <pc:sldMk cId="3661895242" sldId="289"/>
            <ac:picMk id="2" creationId="{00000000-0000-0000-0000-000000000000}"/>
          </ac:picMkLst>
        </pc:picChg>
      </pc:sldChg>
      <pc:sldChg chg="del">
        <pc:chgData name="翟宇豪" userId="d74f72497668bd3d" providerId="LiveId" clId="{4B64D91F-E10C-448A-965F-201F22A932A3}" dt="2018-11-27T05:21:46.348" v="9732" actId="2696"/>
        <pc:sldMkLst>
          <pc:docMk/>
          <pc:sldMk cId="2610093134" sldId="290"/>
        </pc:sldMkLst>
      </pc:sldChg>
      <pc:sldChg chg="del">
        <pc:chgData name="翟宇豪" userId="d74f72497668bd3d" providerId="LiveId" clId="{4B64D91F-E10C-448A-965F-201F22A932A3}" dt="2018-11-27T05:21:46.376" v="9734" actId="2696"/>
        <pc:sldMkLst>
          <pc:docMk/>
          <pc:sldMk cId="2219005387" sldId="291"/>
        </pc:sldMkLst>
      </pc:sldChg>
      <pc:sldChg chg="addSp delSp ord">
        <pc:chgData name="翟宇豪" userId="d74f72497668bd3d" providerId="LiveId" clId="{4B64D91F-E10C-448A-965F-201F22A932A3}" dt="2018-11-27T05:22:52.499" v="9788"/>
        <pc:sldMkLst>
          <pc:docMk/>
          <pc:sldMk cId="745058996" sldId="292"/>
        </pc:sldMkLst>
        <pc:grpChg chg="add">
          <ac:chgData name="翟宇豪" userId="d74f72497668bd3d" providerId="LiveId" clId="{4B64D91F-E10C-448A-965F-201F22A932A3}" dt="2018-11-27T05:22:52.499" v="9788"/>
          <ac:grpSpMkLst>
            <pc:docMk/>
            <pc:sldMk cId="745058996" sldId="292"/>
            <ac:grpSpMk id="28" creationId="{42A6A33B-DE31-4902-8D92-C4D6851BD552}"/>
          </ac:grpSpMkLst>
        </pc:grpChg>
        <pc:grpChg chg="del">
          <ac:chgData name="翟宇豪" userId="d74f72497668bd3d" providerId="LiveId" clId="{4B64D91F-E10C-448A-965F-201F22A932A3}" dt="2018-11-27T05:22:51.734" v="9787" actId="478"/>
          <ac:grpSpMkLst>
            <pc:docMk/>
            <pc:sldMk cId="745058996" sldId="292"/>
            <ac:grpSpMk id="32" creationId="{18D89D20-E2E7-44BB-86CA-A6B77C8029AC}"/>
          </ac:grpSpMkLst>
        </pc:grpChg>
      </pc:sldChg>
      <pc:sldChg chg="modSp ord">
        <pc:chgData name="翟宇豪" userId="d74f72497668bd3d" providerId="LiveId" clId="{4B64D91F-E10C-448A-965F-201F22A932A3}" dt="2018-11-27T05:22:31.522" v="9786"/>
        <pc:sldMkLst>
          <pc:docMk/>
          <pc:sldMk cId="2866461455" sldId="293"/>
        </pc:sldMkLst>
        <pc:spChg chg="mod">
          <ac:chgData name="翟宇豪" userId="d74f72497668bd3d" providerId="LiveId" clId="{4B64D91F-E10C-448A-965F-201F22A932A3}" dt="2018-11-27T05:22:21.777" v="9744" actId="1076"/>
          <ac:spMkLst>
            <pc:docMk/>
            <pc:sldMk cId="2866461455" sldId="293"/>
            <ac:spMk id="35" creationId="{0928E6D2-499D-462B-B413-53F61BF6E6FE}"/>
          </ac:spMkLst>
        </pc:spChg>
        <pc:spChg chg="mod">
          <ac:chgData name="翟宇豪" userId="d74f72497668bd3d" providerId="LiveId" clId="{4B64D91F-E10C-448A-965F-201F22A932A3}" dt="2018-11-27T05:22:31.522" v="9786"/>
          <ac:spMkLst>
            <pc:docMk/>
            <pc:sldMk cId="2866461455" sldId="293"/>
            <ac:spMk id="36" creationId="{087F8FA3-FBA7-4F83-8D6D-5D0A2DB8464A}"/>
          </ac:spMkLst>
        </pc:spChg>
      </pc:sldChg>
      <pc:sldChg chg="modSp">
        <pc:chgData name="翟宇豪" userId="d74f72497668bd3d" providerId="LiveId" clId="{4B64D91F-E10C-448A-965F-201F22A932A3}" dt="2018-11-27T05:27:48.179" v="9809" actId="14100"/>
        <pc:sldMkLst>
          <pc:docMk/>
          <pc:sldMk cId="537438197" sldId="295"/>
        </pc:sldMkLst>
        <pc:spChg chg="mod">
          <ac:chgData name="翟宇豪" userId="d74f72497668bd3d" providerId="LiveId" clId="{4B64D91F-E10C-448A-965F-201F22A932A3}" dt="2018-11-27T05:27:48.179" v="9809" actId="14100"/>
          <ac:spMkLst>
            <pc:docMk/>
            <pc:sldMk cId="537438197" sldId="295"/>
            <ac:spMk id="100" creationId="{F71F9DF4-9B6A-45D2-BD87-167765AC8371}"/>
          </ac:spMkLst>
        </pc:spChg>
      </pc:sldChg>
      <pc:sldChg chg="addSp delSp modSp add delAnim modAnim">
        <pc:chgData name="翟宇豪" userId="d74f72497668bd3d" providerId="LiveId" clId="{4B64D91F-E10C-448A-965F-201F22A932A3}" dt="2018-11-27T05:23:23.545" v="9791" actId="14861"/>
        <pc:sldMkLst>
          <pc:docMk/>
          <pc:sldMk cId="606069350" sldId="296"/>
        </pc:sldMkLst>
        <pc:spChg chg="del mod">
          <ac:chgData name="翟宇豪" userId="d74f72497668bd3d" providerId="LiveId" clId="{4B64D91F-E10C-448A-965F-201F22A932A3}" dt="2018-11-27T04:59:42.543" v="9415" actId="478"/>
          <ac:spMkLst>
            <pc:docMk/>
            <pc:sldMk cId="606069350" sldId="296"/>
            <ac:spMk id="35" creationId="{0928E6D2-499D-462B-B413-53F61BF6E6FE}"/>
          </ac:spMkLst>
        </pc:spChg>
        <pc:spChg chg="del">
          <ac:chgData name="翟宇豪" userId="d74f72497668bd3d" providerId="LiveId" clId="{4B64D91F-E10C-448A-965F-201F22A932A3}" dt="2018-11-27T04:59:37.949" v="9413" actId="478"/>
          <ac:spMkLst>
            <pc:docMk/>
            <pc:sldMk cId="606069350" sldId="296"/>
            <ac:spMk id="36" creationId="{087F8FA3-FBA7-4F83-8D6D-5D0A2DB8464A}"/>
          </ac:spMkLst>
        </pc:spChg>
        <pc:spChg chg="mod">
          <ac:chgData name="翟宇豪" userId="d74f72497668bd3d" providerId="LiveId" clId="{4B64D91F-E10C-448A-965F-201F22A932A3}" dt="2018-11-27T04:58:35.196" v="9396" actId="1076"/>
          <ac:spMkLst>
            <pc:docMk/>
            <pc:sldMk cId="606069350" sldId="296"/>
            <ac:spMk id="37" creationId="{E3191346-CFFD-4B50-BB36-050240E0DCD5}"/>
          </ac:spMkLst>
        </pc:spChg>
        <pc:spChg chg="mod">
          <ac:chgData name="翟宇豪" userId="d74f72497668bd3d" providerId="LiveId" clId="{4B64D91F-E10C-448A-965F-201F22A932A3}" dt="2018-11-27T05:23:23.545" v="9791" actId="14861"/>
          <ac:spMkLst>
            <pc:docMk/>
            <pc:sldMk cId="606069350" sldId="296"/>
            <ac:spMk id="38" creationId="{7BF0F5CD-05C6-44A6-8B93-C7B3BB49682D}"/>
          </ac:spMkLst>
        </pc:spChg>
        <pc:spChg chg="mod">
          <ac:chgData name="翟宇豪" userId="d74f72497668bd3d" providerId="LiveId" clId="{4B64D91F-E10C-448A-965F-201F22A932A3}" dt="2018-11-27T04:59:11.460" v="9406" actId="404"/>
          <ac:spMkLst>
            <pc:docMk/>
            <pc:sldMk cId="606069350" sldId="296"/>
            <ac:spMk id="39" creationId="{08B0E213-8078-4426-BF62-D56FA9326FE2}"/>
          </ac:spMkLst>
        </pc:spChg>
        <pc:spChg chg="mod">
          <ac:chgData name="翟宇豪" userId="d74f72497668bd3d" providerId="LiveId" clId="{4B64D91F-E10C-448A-965F-201F22A932A3}" dt="2018-11-27T04:59:02.891" v="9403" actId="14100"/>
          <ac:spMkLst>
            <pc:docMk/>
            <pc:sldMk cId="606069350" sldId="296"/>
            <ac:spMk id="40" creationId="{619ED550-423C-4D5E-A4D6-370B8C74DC28}"/>
          </ac:spMkLst>
        </pc:spChg>
        <pc:spChg chg="mod">
          <ac:chgData name="翟宇豪" userId="d74f72497668bd3d" providerId="LiveId" clId="{4B64D91F-E10C-448A-965F-201F22A932A3}" dt="2018-11-27T04:59:20.675" v="9410" actId="14100"/>
          <ac:spMkLst>
            <pc:docMk/>
            <pc:sldMk cId="606069350" sldId="296"/>
            <ac:spMk id="42" creationId="{B993E275-A307-46FB-AD3C-5825E64219B0}"/>
          </ac:spMkLst>
        </pc:spChg>
        <pc:spChg chg="mod">
          <ac:chgData name="翟宇豪" userId="d74f72497668bd3d" providerId="LiveId" clId="{4B64D91F-E10C-448A-965F-201F22A932A3}" dt="2018-11-27T05:08:32.530" v="9484" actId="1076"/>
          <ac:spMkLst>
            <pc:docMk/>
            <pc:sldMk cId="606069350" sldId="296"/>
            <ac:spMk id="48" creationId="{37FFE763-FA6C-4AB9-8A0B-0969A3283516}"/>
          </ac:spMkLst>
        </pc:spChg>
        <pc:spChg chg="mod">
          <ac:chgData name="翟宇豪" userId="d74f72497668bd3d" providerId="LiveId" clId="{4B64D91F-E10C-448A-965F-201F22A932A3}" dt="2018-11-27T05:08:41.305" v="9525"/>
          <ac:spMkLst>
            <pc:docMk/>
            <pc:sldMk cId="606069350" sldId="296"/>
            <ac:spMk id="49" creationId="{3595498A-E17A-45D0-90E3-F714D86C94B4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4" creationId="{6E98B409-CDE4-43C4-9AC1-7BF95F1E0CFF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5" creationId="{8DAA0645-B87F-47EA-9402-7AA57354A1D1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6" creationId="{B1CEF5C4-56E0-4D83-AC07-7E4DAF3B2262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7" creationId="{233D5823-0F4B-4483-8759-17A9833732B8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8" creationId="{534263A0-9E86-4AB1-B03E-DA6E998A987B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59" creationId="{8CCF09A9-4B78-447A-9E06-C10A4FAA0D82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0" creationId="{75BE0370-9120-4E22-BDF3-B7ACFFED660E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1" creationId="{D856CF5A-B8D1-4B17-B001-F668C24E325B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2" creationId="{9B2BE61C-193C-4F0C-9A94-DEFAB0BFCCA9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3" creationId="{18B15BF1-827D-4DD1-BA30-1A6695D64890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4" creationId="{2A9FDBC0-8D8A-4686-A7D1-5006C72AA8B3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5" creationId="{DC6E3276-DA6B-4DFD-8566-371DBE0C6EB9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6" creationId="{BFD5667F-1750-441A-8CFC-E7FB0E7B6505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7" creationId="{368033AA-13C9-4A6E-993A-75B635FC59A1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8" creationId="{509C0CA4-6675-45DF-875E-3D5398B2A303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69" creationId="{526C8103-7EB6-4F54-8C7B-08CDEDDBE35C}"/>
          </ac:spMkLst>
        </pc:spChg>
        <pc:spChg chg="add del mod">
          <ac:chgData name="翟宇豪" userId="d74f72497668bd3d" providerId="LiveId" clId="{4B64D91F-E10C-448A-965F-201F22A932A3}" dt="2018-11-27T05:01:03.579" v="9428"/>
          <ac:spMkLst>
            <pc:docMk/>
            <pc:sldMk cId="606069350" sldId="296"/>
            <ac:spMk id="78" creationId="{AC5F993C-4854-4CA1-9F53-1B28EB9143A3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86" creationId="{F5E093A8-F59E-43BD-AC54-0BC5CEB56801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87" creationId="{745233DF-EC8C-4C84-BEF7-CEE8BF081B57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88" creationId="{847AC841-3704-4A69-A487-ABB1EC837C11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89" creationId="{72D7CBC2-23BA-4CF5-B29B-8C4D6F09AF3B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0" creationId="{4EB46C0D-BA0E-4F32-BA1A-D4328F7C90D3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1" creationId="{DA17B4CA-3E56-40B2-989A-FB2DF5FEA5DA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2" creationId="{3ABB57BA-3991-4A5D-8208-4084CAD182C6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3" creationId="{2A913DBD-08C7-41AF-863C-8B17FEF8087A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4" creationId="{E6CB0331-A082-4835-8B71-1C07FEA223C7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5" creationId="{5325D0E2-9ED8-4CC7-858E-1ED95ACD0E20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6" creationId="{02A2133D-10D0-4FBA-AD8F-633005A9B123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7" creationId="{E850FF6C-1ECE-4E84-BDD1-EDDFA7D5E847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8" creationId="{F72449D6-DE33-4D79-B385-2234343534A6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99" creationId="{EBBB0CDB-36CF-4E49-918D-BFAF5F20DDD9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100" creationId="{01FB0355-366C-4E89-8136-50C93F0B5679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101" creationId="{F0AE9602-6BCF-473E-8DB2-063FC7955839}"/>
          </ac:spMkLst>
        </pc:spChg>
        <pc:spChg chg="add del">
          <ac:chgData name="翟宇豪" userId="d74f72497668bd3d" providerId="LiveId" clId="{4B64D91F-E10C-448A-965F-201F22A932A3}" dt="2018-11-27T05:01:20.859" v="9431"/>
          <ac:spMkLst>
            <pc:docMk/>
            <pc:sldMk cId="606069350" sldId="296"/>
            <ac:spMk id="110" creationId="{71F93029-E38B-423D-9D1B-F2162677867F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18" creationId="{6FF4AAB0-830E-4DD4-9A7B-FA455BAE73FF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19" creationId="{770F39C5-D042-4CD0-AD2D-51974B22525F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0" creationId="{F4DC7FFA-EE34-4541-ACC2-D1BFA42B5326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1" creationId="{DE229CD2-0505-41A0-9378-30F91BD0326B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2" creationId="{FED23439-1D29-4515-9BC2-61A08EDC4462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3" creationId="{F5E391A3-C61C-4854-960B-3319E1E5BF23}"/>
          </ac:spMkLst>
        </pc:spChg>
        <pc:spChg chg="add del">
          <ac:chgData name="翟宇豪" userId="d74f72497668bd3d" providerId="LiveId" clId="{4B64D91F-E10C-448A-965F-201F22A932A3}" dt="2018-11-27T05:02:56.299" v="9440" actId="478"/>
          <ac:spMkLst>
            <pc:docMk/>
            <pc:sldMk cId="606069350" sldId="296"/>
            <ac:spMk id="124" creationId="{CA464B93-EF8C-4B2F-A996-D663413CDF2F}"/>
          </ac:spMkLst>
        </pc:spChg>
        <pc:spChg chg="add mod ord">
          <ac:chgData name="翟宇豪" userId="d74f72497668bd3d" providerId="LiveId" clId="{4B64D91F-E10C-448A-965F-201F22A932A3}" dt="2018-11-27T05:07:14.684" v="9475" actId="1076"/>
          <ac:spMkLst>
            <pc:docMk/>
            <pc:sldMk cId="606069350" sldId="296"/>
            <ac:spMk id="125" creationId="{00C28E05-CD7C-4B26-AD8A-173399929688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26" creationId="{30AEB6FA-C147-4D93-8307-6D216D6A1088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27" creationId="{A83131F1-6A70-4B53-AC5C-E68A10877D19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28" creationId="{A374E61F-50DA-4F98-B05B-A006B93BC504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29" creationId="{C8F522E4-B114-499E-A1B3-EBCCAE216A41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30" creationId="{428F4FC8-4D19-463A-8CC7-6C1744395F91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31" creationId="{D756B773-F32A-4EB8-9FCF-642952859F94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32" creationId="{D2EE7CFB-37ED-4824-B4FC-2FD038F7A078}"/>
          </ac:spMkLst>
        </pc:spChg>
        <pc:spChg chg="add mod">
          <ac:chgData name="翟宇豪" userId="d74f72497668bd3d" providerId="LiveId" clId="{4B64D91F-E10C-448A-965F-201F22A932A3}" dt="2018-11-27T05:05:30.018" v="9460" actId="1076"/>
          <ac:spMkLst>
            <pc:docMk/>
            <pc:sldMk cId="606069350" sldId="296"/>
            <ac:spMk id="133" creationId="{3B23CFA4-4AAF-4049-88D3-846FD0026F2C}"/>
          </ac:spMkLst>
        </pc:spChg>
        <pc:spChg chg="mod">
          <ac:chgData name="翟宇豪" userId="d74f72497668bd3d" providerId="LiveId" clId="{4B64D91F-E10C-448A-965F-201F22A932A3}" dt="2018-11-27T05:02:04.348" v="9434" actId="404"/>
          <ac:spMkLst>
            <pc:docMk/>
            <pc:sldMk cId="606069350" sldId="296"/>
            <ac:spMk id="136" creationId="{75B7C156-0A19-49C9-BC92-4BF7EA757D0C}"/>
          </ac:spMkLst>
        </pc:spChg>
        <pc:spChg chg="mod">
          <ac:chgData name="翟宇豪" userId="d74f72497668bd3d" providerId="LiveId" clId="{4B64D91F-E10C-448A-965F-201F22A932A3}" dt="2018-11-27T05:02:10.549" v="9435" actId="404"/>
          <ac:spMkLst>
            <pc:docMk/>
            <pc:sldMk cId="606069350" sldId="296"/>
            <ac:spMk id="140" creationId="{840D0EFF-3319-4CD5-8D15-B3F1041E4201}"/>
          </ac:spMkLst>
        </pc:spChg>
        <pc:spChg chg="add mod">
          <ac:chgData name="翟宇豪" userId="d74f72497668bd3d" providerId="LiveId" clId="{4B64D91F-E10C-448A-965F-201F22A932A3}" dt="2018-11-27T05:07:21.642" v="9477" actId="1076"/>
          <ac:spMkLst>
            <pc:docMk/>
            <pc:sldMk cId="606069350" sldId="296"/>
            <ac:spMk id="142" creationId="{F03569C7-9DB9-48F6-8FFB-BB63660A9140}"/>
          </ac:spMkLst>
        </pc:spChg>
        <pc:grpChg chg="add mod ord">
          <ac:chgData name="翟宇豪" userId="d74f72497668bd3d" providerId="LiveId" clId="{4B64D91F-E10C-448A-965F-201F22A932A3}" dt="2018-11-27T05:09:13.373" v="9528" actId="1076"/>
          <ac:grpSpMkLst>
            <pc:docMk/>
            <pc:sldMk cId="606069350" sldId="296"/>
            <ac:grpSpMk id="2" creationId="{94B179B6-CB24-4A7E-926E-9EE291C1AD5B}"/>
          </ac:grpSpMkLst>
        </pc:grpChg>
        <pc:grpChg chg="add mod">
          <ac:chgData name="翟宇豪" userId="d74f72497668bd3d" providerId="LiveId" clId="{4B64D91F-E10C-448A-965F-201F22A932A3}" dt="2018-11-27T05:05:43.370" v="9461" actId="1076"/>
          <ac:grpSpMkLst>
            <pc:docMk/>
            <pc:sldMk cId="606069350" sldId="296"/>
            <ac:grpSpMk id="11" creationId="{A667E711-084C-470B-97E2-7D3747E9F5B3}"/>
          </ac:grpSpMkLst>
        </pc:grpChg>
        <pc:grpChg chg="mod">
          <ac:chgData name="翟宇豪" userId="d74f72497668bd3d" providerId="LiveId" clId="{4B64D91F-E10C-448A-965F-201F22A932A3}" dt="2018-11-27T04:58:10.678" v="9391" actId="164"/>
          <ac:grpSpMkLst>
            <pc:docMk/>
            <pc:sldMk cId="606069350" sldId="296"/>
            <ac:grpSpMk id="29" creationId="{855C1404-A8DE-4199-9C2E-0967C573E060}"/>
          </ac:grpSpMkLst>
        </pc:grpChg>
        <pc:grpChg chg="add ord">
          <ac:chgData name="翟宇豪" userId="d74f72497668bd3d" providerId="LiveId" clId="{4B64D91F-E10C-448A-965F-201F22A932A3}" dt="2018-11-27T05:01:15.224" v="9429" actId="167"/>
          <ac:grpSpMkLst>
            <pc:docMk/>
            <pc:sldMk cId="606069350" sldId="296"/>
            <ac:grpSpMk id="31" creationId="{15D03134-EA90-4D3C-AA90-EF51F4D623FF}"/>
          </ac:grpSpMkLst>
        </pc:grpChg>
        <pc:grpChg chg="del mod">
          <ac:chgData name="翟宇豪" userId="d74f72497668bd3d" providerId="LiveId" clId="{4B64D91F-E10C-448A-965F-201F22A932A3}" dt="2018-11-27T04:59:42.543" v="9415" actId="478"/>
          <ac:grpSpMkLst>
            <pc:docMk/>
            <pc:sldMk cId="606069350" sldId="296"/>
            <ac:grpSpMk id="32" creationId="{18D89D20-E2E7-44BB-86CA-A6B77C8029AC}"/>
          </ac:grpSpMkLst>
        </pc:grpChg>
        <pc:grpChg chg="add del mod">
          <ac:chgData name="翟宇豪" userId="d74f72497668bd3d" providerId="LiveId" clId="{4B64D91F-E10C-448A-965F-201F22A932A3}" dt="2018-11-27T05:01:03.579" v="9428"/>
          <ac:grpSpMkLst>
            <pc:docMk/>
            <pc:sldMk cId="606069350" sldId="296"/>
            <ac:grpSpMk id="70" creationId="{F0F0A225-F74D-48D8-910A-6D3206134526}"/>
          </ac:grpSpMkLst>
        </pc:grpChg>
        <pc:grpChg chg="add del mod">
          <ac:chgData name="翟宇豪" userId="d74f72497668bd3d" providerId="LiveId" clId="{4B64D91F-E10C-448A-965F-201F22A932A3}" dt="2018-11-27T05:01:03.579" v="9428"/>
          <ac:grpSpMkLst>
            <pc:docMk/>
            <pc:sldMk cId="606069350" sldId="296"/>
            <ac:grpSpMk id="74" creationId="{415D02F9-7E8D-4BEE-806C-A38EA1FD7BBC}"/>
          </ac:grpSpMkLst>
        </pc:grpChg>
        <pc:grpChg chg="add del mod">
          <ac:chgData name="翟宇豪" userId="d74f72497668bd3d" providerId="LiveId" clId="{4B64D91F-E10C-448A-965F-201F22A932A3}" dt="2018-11-27T05:01:03.579" v="9428"/>
          <ac:grpSpMkLst>
            <pc:docMk/>
            <pc:sldMk cId="606069350" sldId="296"/>
            <ac:grpSpMk id="81" creationId="{4DB1B92D-420E-4836-95CA-70E4A6E13340}"/>
          </ac:grpSpMkLst>
        </pc:grpChg>
        <pc:grpChg chg="add del">
          <ac:chgData name="翟宇豪" userId="d74f72497668bd3d" providerId="LiveId" clId="{4B64D91F-E10C-448A-965F-201F22A932A3}" dt="2018-11-27T05:01:20.859" v="9431"/>
          <ac:grpSpMkLst>
            <pc:docMk/>
            <pc:sldMk cId="606069350" sldId="296"/>
            <ac:grpSpMk id="102" creationId="{E4B912AD-679B-4A1B-8DE4-15EF112584E6}"/>
          </ac:grpSpMkLst>
        </pc:grpChg>
        <pc:grpChg chg="add del">
          <ac:chgData name="翟宇豪" userId="d74f72497668bd3d" providerId="LiveId" clId="{4B64D91F-E10C-448A-965F-201F22A932A3}" dt="2018-11-27T05:01:20.859" v="9431"/>
          <ac:grpSpMkLst>
            <pc:docMk/>
            <pc:sldMk cId="606069350" sldId="296"/>
            <ac:grpSpMk id="106" creationId="{DE97E491-07A2-4327-B699-1B1B05F23655}"/>
          </ac:grpSpMkLst>
        </pc:grpChg>
        <pc:grpChg chg="add del">
          <ac:chgData name="翟宇豪" userId="d74f72497668bd3d" providerId="LiveId" clId="{4B64D91F-E10C-448A-965F-201F22A932A3}" dt="2018-11-27T05:01:20.859" v="9431"/>
          <ac:grpSpMkLst>
            <pc:docMk/>
            <pc:sldMk cId="606069350" sldId="296"/>
            <ac:grpSpMk id="113" creationId="{5D03FC78-1B61-4F60-A09F-2C3950819811}"/>
          </ac:grpSpMkLst>
        </pc:grpChg>
        <pc:grpChg chg="add mod">
          <ac:chgData name="翟宇豪" userId="d74f72497668bd3d" providerId="LiveId" clId="{4B64D91F-E10C-448A-965F-201F22A932A3}" dt="2018-11-27T05:06:35.700" v="9472" actId="1076"/>
          <ac:grpSpMkLst>
            <pc:docMk/>
            <pc:sldMk cId="606069350" sldId="296"/>
            <ac:grpSpMk id="134" creationId="{5E313E29-32FD-4DDE-B43F-E876A75B1099}"/>
          </ac:grpSpMkLst>
        </pc:grpChg>
        <pc:grpChg chg="add mod">
          <ac:chgData name="翟宇豪" userId="d74f72497668bd3d" providerId="LiveId" clId="{4B64D91F-E10C-448A-965F-201F22A932A3}" dt="2018-11-27T05:08:55.899" v="9526" actId="1076"/>
          <ac:grpSpMkLst>
            <pc:docMk/>
            <pc:sldMk cId="606069350" sldId="296"/>
            <ac:grpSpMk id="138" creationId="{0BA16A49-EAA3-48B0-8636-13E776F7B636}"/>
          </ac:grpSpMkLst>
        </pc:grpChg>
        <pc:grpChg chg="add del mod">
          <ac:chgData name="翟宇豪" userId="d74f72497668bd3d" providerId="LiveId" clId="{4B64D91F-E10C-448A-965F-201F22A932A3}" dt="2018-11-27T05:10:10.520" v="9539" actId="478"/>
          <ac:grpSpMkLst>
            <pc:docMk/>
            <pc:sldMk cId="606069350" sldId="296"/>
            <ac:grpSpMk id="145" creationId="{5048AFD0-0FDA-417E-9062-D81AF0C5C1DC}"/>
          </ac:grpSpMkLst>
        </pc:grpChg>
        <pc:picChg chg="mod">
          <ac:chgData name="翟宇豪" userId="d74f72497668bd3d" providerId="LiveId" clId="{4B64D91F-E10C-448A-965F-201F22A932A3}" dt="2018-11-27T04:58:10.678" v="9391" actId="164"/>
          <ac:picMkLst>
            <pc:docMk/>
            <pc:sldMk cId="606069350" sldId="296"/>
            <ac:picMk id="30" creationId="{232618B4-D452-4247-BEC2-18170AC17B39}"/>
          </ac:picMkLst>
        </pc:picChg>
        <pc:picChg chg="del">
          <ac:chgData name="翟宇豪" userId="d74f72497668bd3d" providerId="LiveId" clId="{4B64D91F-E10C-448A-965F-201F22A932A3}" dt="2018-11-27T04:59:40.067" v="9414" actId="478"/>
          <ac:picMkLst>
            <pc:docMk/>
            <pc:sldMk cId="606069350" sldId="296"/>
            <ac:picMk id="33" creationId="{2501FAAF-1FD4-4BE8-8AD4-CBE9681A40D6}"/>
          </ac:picMkLst>
        </pc:picChg>
        <pc:picChg chg="del">
          <ac:chgData name="翟宇豪" userId="d74f72497668bd3d" providerId="LiveId" clId="{4B64D91F-E10C-448A-965F-201F22A932A3}" dt="2018-11-27T04:59:55.547" v="9418" actId="478"/>
          <ac:picMkLst>
            <pc:docMk/>
            <pc:sldMk cId="606069350" sldId="296"/>
            <ac:picMk id="50" creationId="{1FF69D31-F68F-4624-84B9-B4A9139CC230}"/>
          </ac:picMkLst>
        </pc:picChg>
        <pc:picChg chg="del">
          <ac:chgData name="翟宇豪" userId="d74f72497668bd3d" providerId="LiveId" clId="{4B64D91F-E10C-448A-965F-201F22A932A3}" dt="2018-11-27T04:59:54.551" v="9417" actId="478"/>
          <ac:picMkLst>
            <pc:docMk/>
            <pc:sldMk cId="606069350" sldId="296"/>
            <ac:picMk id="51" creationId="{64D36AE2-8596-4882-8C92-00D79F0CE410}"/>
          </ac:picMkLst>
        </pc:picChg>
        <pc:picChg chg="del">
          <ac:chgData name="翟宇豪" userId="d74f72497668bd3d" providerId="LiveId" clId="{4B64D91F-E10C-448A-965F-201F22A932A3}" dt="2018-11-27T04:59:57.279" v="9419" actId="478"/>
          <ac:picMkLst>
            <pc:docMk/>
            <pc:sldMk cId="606069350" sldId="296"/>
            <ac:picMk id="52" creationId="{118B1B14-45D8-4F67-87EE-2A7EF0F1E87A}"/>
          </ac:picMkLst>
        </pc:picChg>
        <pc:picChg chg="del">
          <ac:chgData name="翟宇豪" userId="d74f72497668bd3d" providerId="LiveId" clId="{4B64D91F-E10C-448A-965F-201F22A932A3}" dt="2018-11-27T04:59:58.312" v="9420" actId="478"/>
          <ac:picMkLst>
            <pc:docMk/>
            <pc:sldMk cId="606069350" sldId="296"/>
            <ac:picMk id="53" creationId="{662495CA-48D8-4648-8784-9B3C70B75927}"/>
          </ac:picMkLst>
        </pc:picChg>
        <pc:cxnChg chg="mod">
          <ac:chgData name="翟宇豪" userId="d74f72497668bd3d" providerId="LiveId" clId="{4B64D91F-E10C-448A-965F-201F22A932A3}" dt="2018-11-27T04:58:44.605" v="9399" actId="14100"/>
          <ac:cxnSpMkLst>
            <pc:docMk/>
            <pc:sldMk cId="606069350" sldId="296"/>
            <ac:cxnSpMk id="44" creationId="{643C5D59-1AEE-4EC7-9898-056547441268}"/>
          </ac:cxnSpMkLst>
        </pc:cxnChg>
        <pc:cxnChg chg="mod">
          <ac:chgData name="翟宇豪" userId="d74f72497668bd3d" providerId="LiveId" clId="{4B64D91F-E10C-448A-965F-201F22A932A3}" dt="2018-11-27T04:58:10.678" v="9391" actId="164"/>
          <ac:cxnSpMkLst>
            <pc:docMk/>
            <pc:sldMk cId="606069350" sldId="296"/>
            <ac:cxnSpMk id="45" creationId="{6B95A31E-5AD9-484E-9DC6-E031E7386DA5}"/>
          </ac:cxnSpMkLst>
        </pc:cxnChg>
        <pc:cxnChg chg="mod">
          <ac:chgData name="翟宇豪" userId="d74f72497668bd3d" providerId="LiveId" clId="{4B64D91F-E10C-448A-965F-201F22A932A3}" dt="2018-11-27T04:58:10.678" v="9391" actId="164"/>
          <ac:cxnSpMkLst>
            <pc:docMk/>
            <pc:sldMk cId="606069350" sldId="296"/>
            <ac:cxnSpMk id="46" creationId="{AB7BC7A4-573E-4BB8-B090-1D2E7D6B31AB}"/>
          </ac:cxnSpMkLst>
        </pc:cxnChg>
        <pc:cxnChg chg="mod">
          <ac:chgData name="翟宇豪" userId="d74f72497668bd3d" providerId="LiveId" clId="{4B64D91F-E10C-448A-965F-201F22A932A3}" dt="2018-11-27T04:58:10.678" v="9391" actId="164"/>
          <ac:cxnSpMkLst>
            <pc:docMk/>
            <pc:sldMk cId="606069350" sldId="296"/>
            <ac:cxnSpMk id="47" creationId="{49BB5167-9A3F-4E3E-906B-7B328A23FEE4}"/>
          </ac:cxnSpMkLst>
        </pc:cxnChg>
        <pc:cxnChg chg="add del mod">
          <ac:chgData name="翟宇豪" userId="d74f72497668bd3d" providerId="LiveId" clId="{4B64D91F-E10C-448A-965F-201F22A932A3}" dt="2018-11-27T05:01:03.579" v="9428"/>
          <ac:cxnSpMkLst>
            <pc:docMk/>
            <pc:sldMk cId="606069350" sldId="296"/>
            <ac:cxnSpMk id="79" creationId="{0A7D1B55-64BC-495D-B19B-36B624CB3C41}"/>
          </ac:cxnSpMkLst>
        </pc:cxnChg>
        <pc:cxnChg chg="add del mod">
          <ac:chgData name="翟宇豪" userId="d74f72497668bd3d" providerId="LiveId" clId="{4B64D91F-E10C-448A-965F-201F22A932A3}" dt="2018-11-27T05:01:03.579" v="9428"/>
          <ac:cxnSpMkLst>
            <pc:docMk/>
            <pc:sldMk cId="606069350" sldId="296"/>
            <ac:cxnSpMk id="80" creationId="{855A58B3-113F-4B54-B963-808BB725A00C}"/>
          </ac:cxnSpMkLst>
        </pc:cxnChg>
        <pc:cxnChg chg="add del">
          <ac:chgData name="翟宇豪" userId="d74f72497668bd3d" providerId="LiveId" clId="{4B64D91F-E10C-448A-965F-201F22A932A3}" dt="2018-11-27T05:01:20.859" v="9431"/>
          <ac:cxnSpMkLst>
            <pc:docMk/>
            <pc:sldMk cId="606069350" sldId="296"/>
            <ac:cxnSpMk id="111" creationId="{D3F16033-65CE-4806-B1B6-3B7243E0CC9D}"/>
          </ac:cxnSpMkLst>
        </pc:cxnChg>
        <pc:cxnChg chg="add del">
          <ac:chgData name="翟宇豪" userId="d74f72497668bd3d" providerId="LiveId" clId="{4B64D91F-E10C-448A-965F-201F22A932A3}" dt="2018-11-27T05:01:20.859" v="9431"/>
          <ac:cxnSpMkLst>
            <pc:docMk/>
            <pc:sldMk cId="606069350" sldId="296"/>
            <ac:cxnSpMk id="112" creationId="{65FD8A6E-7BB5-4BF6-A0B9-436623BEC6DA}"/>
          </ac:cxnSpMkLst>
        </pc:cxnChg>
        <pc:cxnChg chg="add mod">
          <ac:chgData name="翟宇豪" userId="d74f72497668bd3d" providerId="LiveId" clId="{4B64D91F-E10C-448A-965F-201F22A932A3}" dt="2018-11-27T05:07:25.395" v="9478" actId="1076"/>
          <ac:cxnSpMkLst>
            <pc:docMk/>
            <pc:sldMk cId="606069350" sldId="296"/>
            <ac:cxnSpMk id="143" creationId="{498F7D40-2C8C-43C1-A544-EDF2D9BF7E49}"/>
          </ac:cxnSpMkLst>
        </pc:cxnChg>
        <pc:cxnChg chg="add del mod">
          <ac:chgData name="翟宇豪" userId="d74f72497668bd3d" providerId="LiveId" clId="{4B64D91F-E10C-448A-965F-201F22A932A3}" dt="2018-11-27T05:06:08.318" v="9468" actId="478"/>
          <ac:cxnSpMkLst>
            <pc:docMk/>
            <pc:sldMk cId="606069350" sldId="296"/>
            <ac:cxnSpMk id="144" creationId="{5D04EC84-6560-4ECD-A255-025F5F2CE419}"/>
          </ac:cxnSpMkLst>
        </pc:cxnChg>
        <pc:cxnChg chg="add mod">
          <ac:chgData name="翟宇豪" userId="d74f72497668bd3d" providerId="LiveId" clId="{4B64D91F-E10C-448A-965F-201F22A932A3}" dt="2018-11-27T05:07:27.964" v="9479" actId="1076"/>
          <ac:cxnSpMkLst>
            <pc:docMk/>
            <pc:sldMk cId="606069350" sldId="296"/>
            <ac:cxnSpMk id="150" creationId="{758C35E0-D8BC-48A3-80F6-13FFE2DF3AE5}"/>
          </ac:cxnSpMkLst>
        </pc:cxnChg>
      </pc:sldChg>
      <pc:sldChg chg="addSp delSp modSp add delAnim modAnim">
        <pc:chgData name="翟宇豪" userId="d74f72497668bd3d" providerId="LiveId" clId="{4B64D91F-E10C-448A-965F-201F22A932A3}" dt="2018-11-27T05:23:37.462" v="9793" actId="208"/>
        <pc:sldMkLst>
          <pc:docMk/>
          <pc:sldMk cId="1259259491" sldId="297"/>
        </pc:sldMkLst>
        <pc:spChg chg="mod">
          <ac:chgData name="翟宇豪" userId="d74f72497668bd3d" providerId="LiveId" clId="{4B64D91F-E10C-448A-965F-201F22A932A3}" dt="2018-11-27T05:23:37.462" v="9793" actId="208"/>
          <ac:spMkLst>
            <pc:docMk/>
            <pc:sldMk cId="1259259491" sldId="297"/>
            <ac:spMk id="38" creationId="{7BF0F5CD-05C6-44A6-8B93-C7B3BB49682D}"/>
          </ac:spMkLst>
        </pc:spChg>
        <pc:spChg chg="mod">
          <ac:chgData name="翟宇豪" userId="d74f72497668bd3d" providerId="LiveId" clId="{4B64D91F-E10C-448A-965F-201F22A932A3}" dt="2018-11-27T05:17:44.287" v="9706" actId="20577"/>
          <ac:spMkLst>
            <pc:docMk/>
            <pc:sldMk cId="1259259491" sldId="297"/>
            <ac:spMk id="48" creationId="{37FFE763-FA6C-4AB9-8A0B-0969A3283516}"/>
          </ac:spMkLst>
        </pc:spChg>
        <pc:spChg chg="mod">
          <ac:chgData name="翟宇豪" userId="d74f72497668bd3d" providerId="LiveId" clId="{4B64D91F-E10C-448A-965F-201F22A932A3}" dt="2018-11-27T05:17:53.077" v="9723"/>
          <ac:spMkLst>
            <pc:docMk/>
            <pc:sldMk cId="1259259491" sldId="297"/>
            <ac:spMk id="49" creationId="{3595498A-E17A-45D0-90E3-F714D86C94B4}"/>
          </ac:spMkLst>
        </pc:spChg>
        <pc:spChg chg="add mod">
          <ac:chgData name="翟宇豪" userId="d74f72497668bd3d" providerId="LiveId" clId="{4B64D91F-E10C-448A-965F-201F22A932A3}" dt="2018-11-27T05:11:06.259" v="9547" actId="1076"/>
          <ac:spMkLst>
            <pc:docMk/>
            <pc:sldMk cId="1259259491" sldId="297"/>
            <ac:spMk id="55" creationId="{837E3271-6C86-4855-9C15-DEE2F1F966FD}"/>
          </ac:spMkLst>
        </pc:spChg>
        <pc:spChg chg="add mod">
          <ac:chgData name="翟宇豪" userId="d74f72497668bd3d" providerId="LiveId" clId="{4B64D91F-E10C-448A-965F-201F22A932A3}" dt="2018-11-27T05:11:23.264" v="9595"/>
          <ac:spMkLst>
            <pc:docMk/>
            <pc:sldMk cId="1259259491" sldId="297"/>
            <ac:spMk id="56" creationId="{C4FD0FC1-3C06-4D1B-87CB-8C1D7FE7E747}"/>
          </ac:spMkLst>
        </pc:spChg>
        <pc:spChg chg="add mod">
          <ac:chgData name="翟宇豪" userId="d74f72497668bd3d" providerId="LiveId" clId="{4B64D91F-E10C-448A-965F-201F22A932A3}" dt="2018-11-27T05:13:49.562" v="9612" actId="1076"/>
          <ac:spMkLst>
            <pc:docMk/>
            <pc:sldMk cId="1259259491" sldId="297"/>
            <ac:spMk id="57" creationId="{D359CA84-AE3A-49E7-9B49-66DA1C799092}"/>
          </ac:spMkLst>
        </pc:spChg>
        <pc:spChg chg="mod">
          <ac:chgData name="翟宇豪" userId="d74f72497668bd3d" providerId="LiveId" clId="{4B64D91F-E10C-448A-965F-201F22A932A3}" dt="2018-11-27T05:15:43.212" v="9684" actId="1076"/>
          <ac:spMkLst>
            <pc:docMk/>
            <pc:sldMk cId="1259259491" sldId="297"/>
            <ac:spMk id="59" creationId="{EC3EA7B1-6F30-47B8-AC9E-30C11248D210}"/>
          </ac:spMkLst>
        </pc:spChg>
        <pc:spChg chg="add mod">
          <ac:chgData name="翟宇豪" userId="d74f72497668bd3d" providerId="LiveId" clId="{4B64D91F-E10C-448A-965F-201F22A932A3}" dt="2018-11-27T05:17:05.210" v="9698" actId="1076"/>
          <ac:spMkLst>
            <pc:docMk/>
            <pc:sldMk cId="1259259491" sldId="297"/>
            <ac:spMk id="61" creationId="{DD84CC97-9923-461A-A569-7E9995A57EA0}"/>
          </ac:spMkLst>
        </pc:spChg>
        <pc:spChg chg="mod">
          <ac:chgData name="翟宇豪" userId="d74f72497668bd3d" providerId="LiveId" clId="{4B64D91F-E10C-448A-965F-201F22A932A3}" dt="2018-11-27T05:15:09.093" v="9678"/>
          <ac:spMkLst>
            <pc:docMk/>
            <pc:sldMk cId="1259259491" sldId="297"/>
            <ac:spMk id="63" creationId="{F9AF8C59-06EB-4C79-9BA9-600EA9F44A9E}"/>
          </ac:spMkLst>
        </pc:spChg>
        <pc:spChg chg="add mod">
          <ac:chgData name="翟宇豪" userId="d74f72497668bd3d" providerId="LiveId" clId="{4B64D91F-E10C-448A-965F-201F22A932A3}" dt="2018-11-27T05:16:25.490" v="9690" actId="1076"/>
          <ac:spMkLst>
            <pc:docMk/>
            <pc:sldMk cId="1259259491" sldId="297"/>
            <ac:spMk id="73" creationId="{097F1292-893B-44EA-AD57-95CB63465855}"/>
          </ac:spMkLst>
        </pc:spChg>
        <pc:spChg chg="add mod">
          <ac:chgData name="翟宇豪" userId="d74f72497668bd3d" providerId="LiveId" clId="{4B64D91F-E10C-448A-965F-201F22A932A3}" dt="2018-11-27T05:16:40.079" v="9694" actId="20577"/>
          <ac:spMkLst>
            <pc:docMk/>
            <pc:sldMk cId="1259259491" sldId="297"/>
            <ac:spMk id="74" creationId="{A53C4551-F53C-48CE-9A0E-D33A8A8FF8E7}"/>
          </ac:spMkLst>
        </pc:spChg>
        <pc:spChg chg="add mod">
          <ac:chgData name="翟宇豪" userId="d74f72497668bd3d" providerId="LiveId" clId="{4B64D91F-E10C-448A-965F-201F22A932A3}" dt="2018-11-27T05:17:11.116" v="9701" actId="20577"/>
          <ac:spMkLst>
            <pc:docMk/>
            <pc:sldMk cId="1259259491" sldId="297"/>
            <ac:spMk id="75" creationId="{A7B97BB5-5912-467A-A929-773E1E85BA45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18" creationId="{6FF4AAB0-830E-4DD4-9A7B-FA455BAE73FF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19" creationId="{770F39C5-D042-4CD0-AD2D-51974B22525F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0" creationId="{F4DC7FFA-EE34-4541-ACC2-D1BFA42B5326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1" creationId="{DE229CD2-0505-41A0-9378-30F91BD0326B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2" creationId="{FED23439-1D29-4515-9BC2-61A08EDC4462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3" creationId="{F5E391A3-C61C-4854-960B-3319E1E5BF23}"/>
          </ac:spMkLst>
        </pc:spChg>
        <pc:spChg chg="del">
          <ac:chgData name="翟宇豪" userId="d74f72497668bd3d" providerId="LiveId" clId="{4B64D91F-E10C-448A-965F-201F22A932A3}" dt="2018-11-27T05:09:48.234" v="9536" actId="478"/>
          <ac:spMkLst>
            <pc:docMk/>
            <pc:sldMk cId="1259259491" sldId="297"/>
            <ac:spMk id="125" creationId="{00C28E05-CD7C-4B26-AD8A-173399929688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6" creationId="{30AEB6FA-C147-4D93-8307-6D216D6A1088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7" creationId="{A83131F1-6A70-4B53-AC5C-E68A10877D19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8" creationId="{A374E61F-50DA-4F98-B05B-A006B93BC504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29" creationId="{C8F522E4-B114-499E-A1B3-EBCCAE216A41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30" creationId="{428F4FC8-4D19-463A-8CC7-6C1744395F91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31" creationId="{D756B773-F32A-4EB8-9FCF-642952859F94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32" creationId="{D2EE7CFB-37ED-4824-B4FC-2FD038F7A078}"/>
          </ac:spMkLst>
        </pc:spChg>
        <pc:spChg chg="del">
          <ac:chgData name="翟宇豪" userId="d74f72497668bd3d" providerId="LiveId" clId="{4B64D91F-E10C-448A-965F-201F22A932A3}" dt="2018-11-27T05:10:04.395" v="9538" actId="478"/>
          <ac:spMkLst>
            <pc:docMk/>
            <pc:sldMk cId="1259259491" sldId="297"/>
            <ac:spMk id="133" creationId="{3B23CFA4-4AAF-4049-88D3-846FD0026F2C}"/>
          </ac:spMkLst>
        </pc:spChg>
        <pc:grpChg chg="mod">
          <ac:chgData name="翟宇豪" userId="d74f72497668bd3d" providerId="LiveId" clId="{4B64D91F-E10C-448A-965F-201F22A932A3}" dt="2018-11-27T05:16:06.330" v="9688" actId="1076"/>
          <ac:grpSpMkLst>
            <pc:docMk/>
            <pc:sldMk cId="1259259491" sldId="297"/>
            <ac:grpSpMk id="2" creationId="{94B179B6-CB24-4A7E-926E-9EE291C1AD5B}"/>
          </ac:grpSpMkLst>
        </pc:grpChg>
        <pc:grpChg chg="del">
          <ac:chgData name="翟宇豪" userId="d74f72497668bd3d" providerId="LiveId" clId="{4B64D91F-E10C-448A-965F-201F22A932A3}" dt="2018-11-27T05:10:04.395" v="9538" actId="478"/>
          <ac:grpSpMkLst>
            <pc:docMk/>
            <pc:sldMk cId="1259259491" sldId="297"/>
            <ac:grpSpMk id="11" creationId="{A667E711-084C-470B-97E2-7D3747E9F5B3}"/>
          </ac:grpSpMkLst>
        </pc:grpChg>
        <pc:grpChg chg="mod">
          <ac:chgData name="翟宇豪" userId="d74f72497668bd3d" providerId="LiveId" clId="{4B64D91F-E10C-448A-965F-201F22A932A3}" dt="2018-11-27T05:16:06.330" v="9688" actId="1076"/>
          <ac:grpSpMkLst>
            <pc:docMk/>
            <pc:sldMk cId="1259259491" sldId="297"/>
            <ac:grpSpMk id="31" creationId="{15D03134-EA90-4D3C-AA90-EF51F4D623FF}"/>
          </ac:grpSpMkLst>
        </pc:grpChg>
        <pc:grpChg chg="add">
          <ac:chgData name="翟宇豪" userId="d74f72497668bd3d" providerId="LiveId" clId="{4B64D91F-E10C-448A-965F-201F22A932A3}" dt="2018-11-27T05:10:14.799" v="9541"/>
          <ac:grpSpMkLst>
            <pc:docMk/>
            <pc:sldMk cId="1259259491" sldId="297"/>
            <ac:grpSpMk id="58" creationId="{B5038DF7-7E8C-4A16-8CF0-4D15747152EC}"/>
          </ac:grpSpMkLst>
        </pc:grpChg>
        <pc:grpChg chg="add mod">
          <ac:chgData name="翟宇豪" userId="d74f72497668bd3d" providerId="LiveId" clId="{4B64D91F-E10C-448A-965F-201F22A932A3}" dt="2018-11-27T05:15:18.980" v="9681" actId="1076"/>
          <ac:grpSpMkLst>
            <pc:docMk/>
            <pc:sldMk cId="1259259491" sldId="297"/>
            <ac:grpSpMk id="62" creationId="{6B1B1B3E-EE0A-46C4-9203-DA03EFE4F751}"/>
          </ac:grpSpMkLst>
        </pc:grpChg>
        <pc:grpChg chg="add del">
          <ac:chgData name="翟宇豪" userId="d74f72497668bd3d" providerId="LiveId" clId="{4B64D91F-E10C-448A-965F-201F22A932A3}" dt="2018-11-27T05:15:54.325" v="9685" actId="478"/>
          <ac:grpSpMkLst>
            <pc:docMk/>
            <pc:sldMk cId="1259259491" sldId="297"/>
            <ac:grpSpMk id="65" creationId="{EC67D05F-F048-431D-A4FC-9FD466475892}"/>
          </ac:grpSpMkLst>
        </pc:grpChg>
        <pc:grpChg chg="del">
          <ac:chgData name="翟宇豪" userId="d74f72497668bd3d" providerId="LiveId" clId="{4B64D91F-E10C-448A-965F-201F22A932A3}" dt="2018-11-27T05:09:46.435" v="9535" actId="478"/>
          <ac:grpSpMkLst>
            <pc:docMk/>
            <pc:sldMk cId="1259259491" sldId="297"/>
            <ac:grpSpMk id="134" creationId="{5E313E29-32FD-4DDE-B43F-E876A75B1099}"/>
          </ac:grpSpMkLst>
        </pc:grpChg>
        <pc:grpChg chg="del">
          <ac:chgData name="翟宇豪" userId="d74f72497668bd3d" providerId="LiveId" clId="{4B64D91F-E10C-448A-965F-201F22A932A3}" dt="2018-11-27T05:10:04.395" v="9538" actId="478"/>
          <ac:grpSpMkLst>
            <pc:docMk/>
            <pc:sldMk cId="1259259491" sldId="297"/>
            <ac:grpSpMk id="138" creationId="{0BA16A49-EAA3-48B0-8636-13E776F7B636}"/>
          </ac:grpSpMkLst>
        </pc:grpChg>
        <pc:grpChg chg="del">
          <ac:chgData name="翟宇豪" userId="d74f72497668bd3d" providerId="LiveId" clId="{4B64D91F-E10C-448A-965F-201F22A932A3}" dt="2018-11-27T05:10:13.252" v="9540" actId="478"/>
          <ac:grpSpMkLst>
            <pc:docMk/>
            <pc:sldMk cId="1259259491" sldId="297"/>
            <ac:grpSpMk id="145" creationId="{5048AFD0-0FDA-417E-9062-D81AF0C5C1DC}"/>
          </ac:grpSpMkLst>
        </pc:grpChg>
        <pc:picChg chg="add mod ord">
          <ac:chgData name="翟宇豪" userId="d74f72497668bd3d" providerId="LiveId" clId="{4B64D91F-E10C-448A-965F-201F22A932A3}" dt="2018-11-27T05:18:01.761" v="9724" actId="167"/>
          <ac:picMkLst>
            <pc:docMk/>
            <pc:sldMk cId="1259259491" sldId="297"/>
            <ac:picMk id="54" creationId="{DDCE07E1-FA55-420B-99D0-51CFBAE71066}"/>
          </ac:picMkLst>
        </pc:picChg>
        <pc:picChg chg="add mod modCrop">
          <ac:chgData name="翟宇豪" userId="d74f72497668bd3d" providerId="LiveId" clId="{4B64D91F-E10C-448A-965F-201F22A932A3}" dt="2018-11-27T05:12:39.850" v="9601" actId="1076"/>
          <ac:picMkLst>
            <pc:docMk/>
            <pc:sldMk cId="1259259491" sldId="297"/>
            <ac:picMk id="70" creationId="{9F64C2B6-2E9A-498C-BC00-97B33FC4B797}"/>
          </ac:picMkLst>
        </pc:picChg>
        <pc:picChg chg="add mod">
          <ac:chgData name="翟宇豪" userId="d74f72497668bd3d" providerId="LiveId" clId="{4B64D91F-E10C-448A-965F-201F22A932A3}" dt="2018-11-27T05:13:23.012" v="9607" actId="1076"/>
          <ac:picMkLst>
            <pc:docMk/>
            <pc:sldMk cId="1259259491" sldId="297"/>
            <ac:picMk id="71" creationId="{2996D458-B0B3-4E0E-8610-F05C971A895D}"/>
          </ac:picMkLst>
        </pc:picChg>
        <pc:picChg chg="add mod modCrop">
          <ac:chgData name="翟宇豪" userId="d74f72497668bd3d" providerId="LiveId" clId="{4B64D91F-E10C-448A-965F-201F22A932A3}" dt="2018-11-27T05:16:57.690" v="9697" actId="1076"/>
          <ac:picMkLst>
            <pc:docMk/>
            <pc:sldMk cId="1259259491" sldId="297"/>
            <ac:picMk id="72" creationId="{A583B848-2060-475E-AB19-E685AAFF176E}"/>
          </ac:picMkLst>
        </pc:picChg>
        <pc:cxnChg chg="del">
          <ac:chgData name="翟宇豪" userId="d74f72497668bd3d" providerId="LiveId" clId="{4B64D91F-E10C-448A-965F-201F22A932A3}" dt="2018-11-27T05:10:04.395" v="9538" actId="478"/>
          <ac:cxnSpMkLst>
            <pc:docMk/>
            <pc:sldMk cId="1259259491" sldId="297"/>
            <ac:cxnSpMk id="150" creationId="{758C35E0-D8BC-48A3-80F6-13FFE2DF3AE5}"/>
          </ac:cxnSpMkLst>
        </pc:cxnChg>
      </pc:sldChg>
      <pc:sldChg chg="delSp modSp add del delAnim">
        <pc:chgData name="翟宇豪" userId="d74f72497668bd3d" providerId="LiveId" clId="{4B64D91F-E10C-448A-965F-201F22A932A3}" dt="2018-11-27T05:21:46.336" v="9731" actId="2696"/>
        <pc:sldMkLst>
          <pc:docMk/>
          <pc:sldMk cId="3888425443" sldId="298"/>
        </pc:sldMkLst>
        <pc:grpChg chg="mod">
          <ac:chgData name="翟宇豪" userId="d74f72497668bd3d" providerId="LiveId" clId="{4B64D91F-E10C-448A-965F-201F22A932A3}" dt="2018-11-27T05:18:30.722" v="9725" actId="1076"/>
          <ac:grpSpMkLst>
            <pc:docMk/>
            <pc:sldMk cId="3888425443" sldId="298"/>
            <ac:grpSpMk id="2" creationId="{94B179B6-CB24-4A7E-926E-9EE291C1AD5B}"/>
          </ac:grpSpMkLst>
        </pc:grpChg>
        <pc:grpChg chg="mod">
          <ac:chgData name="翟宇豪" userId="d74f72497668bd3d" providerId="LiveId" clId="{4B64D91F-E10C-448A-965F-201F22A932A3}" dt="2018-11-27T05:18:30.722" v="9725" actId="1076"/>
          <ac:grpSpMkLst>
            <pc:docMk/>
            <pc:sldMk cId="3888425443" sldId="298"/>
            <ac:grpSpMk id="31" creationId="{15D03134-EA90-4D3C-AA90-EF51F4D623FF}"/>
          </ac:grpSpMkLst>
        </pc:grpChg>
        <pc:grpChg chg="del">
          <ac:chgData name="翟宇豪" userId="d74f72497668bd3d" providerId="LiveId" clId="{4B64D91F-E10C-448A-965F-201F22A932A3}" dt="2018-11-27T05:17:36.449" v="9702" actId="478"/>
          <ac:grpSpMkLst>
            <pc:docMk/>
            <pc:sldMk cId="3888425443" sldId="298"/>
            <ac:grpSpMk id="145" creationId="{5048AFD0-0FDA-417E-9062-D81AF0C5C1DC}"/>
          </ac:grpSpMkLst>
        </pc:gr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E6C2-4EEE-4249-9325-7E65925076C0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BB17-DE4E-4339-B59E-9728E93D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405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该研究方法中分为基于序列（小分子作用位点是保守的）或基于结构（根据空间结构确定能否作用）两种方法。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7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对比标准序列，清除其中空格、冗余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补齐残缺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75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7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1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26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78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54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8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7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77BB8-5807-40A8-A426-6FC4DFC5E037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15417" y="2152547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8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8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650867" y="3289846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基于膜蛋白序列的药物作用位点发现</a:t>
            </a:r>
          </a:p>
        </p:txBody>
      </p:sp>
      <p:sp>
        <p:nvSpPr>
          <p:cNvPr id="42" name="矩形 41"/>
          <p:cNvSpPr/>
          <p:nvPr/>
        </p:nvSpPr>
        <p:spPr>
          <a:xfrm>
            <a:off x="8247361" y="4928724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i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信息科学与技术学院</a:t>
            </a:r>
          </a:p>
          <a:p>
            <a:pPr algn="ctr"/>
            <a:r>
              <a:rPr lang="zh-CN" altLang="en-US" sz="2000" b="1" i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翟宇豪</a:t>
            </a:r>
          </a:p>
          <a:p>
            <a:pPr algn="ctr"/>
            <a:r>
              <a:rPr lang="en-US" altLang="zh-CN" sz="2000" b="1" i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2018.11.28</a:t>
            </a:r>
            <a:endParaRPr lang="zh-CN" altLang="en-US" sz="2000" b="1" i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4427113" y="1920854"/>
            <a:ext cx="1197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58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1" grpId="1" animBg="1"/>
      <p:bldP spid="71" grpId="2" animBg="1"/>
      <p:bldP spid="41" grpId="0"/>
      <p:bldP spid="41" grpId="1"/>
      <p:bldP spid="42" grpId="0"/>
      <p:bldP spid="2" grpId="0"/>
      <p:bldP spid="2" grpId="1"/>
      <p:bldP spid="2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DDCE07E1-FA55-420B-99D0-51CFBAE7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10" y="-2260379"/>
            <a:ext cx="13069647" cy="107156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4B179B6-CB24-4A7E-926E-9EE291C1AD5B}"/>
              </a:ext>
            </a:extLst>
          </p:cNvPr>
          <p:cNvGrpSpPr/>
          <p:nvPr/>
        </p:nvGrpSpPr>
        <p:grpSpPr>
          <a:xfrm>
            <a:off x="0" y="-28954"/>
            <a:ext cx="3235935" cy="6915908"/>
            <a:chOff x="1" y="-26776"/>
            <a:chExt cx="5465401" cy="691590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55C1404-A8DE-4199-9C2E-0967C573E060}"/>
                </a:ext>
              </a:extLst>
            </p:cNvPr>
            <p:cNvGrpSpPr/>
            <p:nvPr/>
          </p:nvGrpSpPr>
          <p:grpSpPr>
            <a:xfrm>
              <a:off x="2764301" y="0"/>
              <a:ext cx="2701101" cy="6889132"/>
              <a:chOff x="2075" y="0"/>
              <a:chExt cx="6717644" cy="6858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5" y="1774"/>
                <a:ext cx="6707794" cy="6840842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0976" y="0"/>
                <a:ext cx="3768743" cy="6858000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2618B4-D452-4247-BEC2-18170AC17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639"/>
            <a:stretch/>
          </p:blipFill>
          <p:spPr>
            <a:xfrm>
              <a:off x="1" y="-26776"/>
              <a:ext cx="3576320" cy="6915908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8768" y="321279"/>
              <a:ext cx="427656" cy="427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3191346-CFFD-4B50-BB36-050240E0DCD5}"/>
                </a:ext>
              </a:extLst>
            </p:cNvPr>
            <p:cNvSpPr/>
            <p:nvPr/>
          </p:nvSpPr>
          <p:spPr bwMode="auto">
            <a:xfrm>
              <a:off x="1400653" y="1131248"/>
              <a:ext cx="1620957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开始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F0F5CD-05C6-44A6-8B93-C7B3BB49682D}"/>
                </a:ext>
              </a:extLst>
            </p:cNvPr>
            <p:cNvSpPr/>
            <p:nvPr/>
          </p:nvSpPr>
          <p:spPr bwMode="auto">
            <a:xfrm>
              <a:off x="846421" y="2114433"/>
              <a:ext cx="2729899" cy="7865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数据获取和处理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B0E213-8078-4426-BF62-D56FA9326FE2}"/>
                </a:ext>
              </a:extLst>
            </p:cNvPr>
            <p:cNvSpPr/>
            <p:nvPr/>
          </p:nvSpPr>
          <p:spPr bwMode="auto">
            <a:xfrm>
              <a:off x="991696" y="4631318"/>
              <a:ext cx="263370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调试模型</a:t>
              </a:r>
              <a:endParaRPr lang="en-US" altLang="zh-CN" sz="20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19ED550-423C-4D5E-A4D6-370B8C74DC28}"/>
                </a:ext>
              </a:extLst>
            </p:cNvPr>
            <p:cNvSpPr/>
            <p:nvPr/>
          </p:nvSpPr>
          <p:spPr bwMode="auto">
            <a:xfrm>
              <a:off x="895510" y="3380351"/>
              <a:ext cx="272989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建立深度学习模型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993E275-A307-46FB-AD3C-5825E64219B0}"/>
                </a:ext>
              </a:extLst>
            </p:cNvPr>
            <p:cNvSpPr/>
            <p:nvPr/>
          </p:nvSpPr>
          <p:spPr bwMode="auto">
            <a:xfrm>
              <a:off x="1400654" y="5937601"/>
              <a:ext cx="1620948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结束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43C5D59-1AEE-4EC7-9898-056547441268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2211132" y="1654468"/>
              <a:ext cx="239" cy="4599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B95A31E-5AD9-484E-9DC6-E031E7386DA5}"/>
                </a:ext>
              </a:extLst>
            </p:cNvPr>
            <p:cNvCxnSpPr/>
            <p:nvPr/>
          </p:nvCxnSpPr>
          <p:spPr>
            <a:xfrm flipH="1">
              <a:off x="2200993" y="290718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AB7BC7A4-573E-4BB8-B090-1D2E7D6B31AB}"/>
                </a:ext>
              </a:extLst>
            </p:cNvPr>
            <p:cNvCxnSpPr/>
            <p:nvPr/>
          </p:nvCxnSpPr>
          <p:spPr>
            <a:xfrm flipH="1">
              <a:off x="2220684" y="417581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49BB5167-9A3F-4E3E-906B-7B328A23FEE4}"/>
                </a:ext>
              </a:extLst>
            </p:cNvPr>
            <p:cNvCxnSpPr/>
            <p:nvPr/>
          </p:nvCxnSpPr>
          <p:spPr>
            <a:xfrm flipH="1">
              <a:off x="2200993" y="541262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D03134-EA90-4D3C-AA90-EF51F4D623FF}"/>
              </a:ext>
            </a:extLst>
          </p:cNvPr>
          <p:cNvGrpSpPr/>
          <p:nvPr/>
        </p:nvGrpSpPr>
        <p:grpSpPr>
          <a:xfrm>
            <a:off x="209311" y="114725"/>
            <a:ext cx="2327066" cy="833609"/>
            <a:chOff x="64293" y="254705"/>
            <a:chExt cx="2764246" cy="990217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D3EA231-458E-4622-8E21-5BE5F49D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3" name="AutoShape 28">
              <a:extLst>
                <a:ext uri="{FF2B5EF4-FFF2-40B4-BE49-F238E27FC236}">
                  <a16:creationId xmlns:a16="http://schemas.microsoft.com/office/drawing/2014/main" id="{BAD9A295-2CF8-471E-9697-1567EBE4CE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FFE763-FA6C-4AB9-8A0B-0969A3283516}"/>
                </a:ext>
              </a:extLst>
            </p:cNvPr>
            <p:cNvSpPr txBox="1"/>
            <p:nvPr/>
          </p:nvSpPr>
          <p:spPr>
            <a:xfrm>
              <a:off x="299055" y="505276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595498A-E17A-45D0-90E3-F714D86C94B4}"/>
                </a:ext>
              </a:extLst>
            </p:cNvPr>
            <p:cNvSpPr txBox="1"/>
            <p:nvPr/>
          </p:nvSpPr>
          <p:spPr>
            <a:xfrm>
              <a:off x="903057" y="536189"/>
              <a:ext cx="1925482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数据清洗</a:t>
              </a: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837E3271-6C86-4855-9C15-DEE2F1F966FD}"/>
              </a:ext>
            </a:extLst>
          </p:cNvPr>
          <p:cNvSpPr/>
          <p:nvPr/>
        </p:nvSpPr>
        <p:spPr>
          <a:xfrm>
            <a:off x="6753819" y="2242326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4FD0FC1-3C06-4D1B-87CB-8C1D7FE7E747}"/>
              </a:ext>
            </a:extLst>
          </p:cNvPr>
          <p:cNvSpPr txBox="1"/>
          <p:nvPr/>
        </p:nvSpPr>
        <p:spPr>
          <a:xfrm>
            <a:off x="7060444" y="2517518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</a:rPr>
              <a:t>数据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</a:rPr>
              <a:t>清洗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359CA84-AE3A-49E7-9B49-66DA1C799092}"/>
              </a:ext>
            </a:extLst>
          </p:cNvPr>
          <p:cNvSpPr/>
          <p:nvPr/>
        </p:nvSpPr>
        <p:spPr>
          <a:xfrm>
            <a:off x="8687605" y="335244"/>
            <a:ext cx="2629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标记作用位点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5038DF7-7E8C-4A16-8CF0-4D15747152EC}"/>
              </a:ext>
            </a:extLst>
          </p:cNvPr>
          <p:cNvGrpSpPr/>
          <p:nvPr/>
        </p:nvGrpSpPr>
        <p:grpSpPr>
          <a:xfrm>
            <a:off x="1993191" y="854185"/>
            <a:ext cx="4311532" cy="1644905"/>
            <a:chOff x="2506514" y="191037"/>
            <a:chExt cx="4311532" cy="164490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C3EA7B1-6F30-47B8-AC9E-30C11248D210}"/>
                </a:ext>
              </a:extLst>
            </p:cNvPr>
            <p:cNvSpPr/>
            <p:nvPr/>
          </p:nvSpPr>
          <p:spPr>
            <a:xfrm>
              <a:off x="4296783" y="191037"/>
              <a:ext cx="25212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根据需求对数据</a:t>
              </a:r>
              <a:endParaRPr lang="en-US" altLang="zh-CN" sz="2400" b="1" dirty="0">
                <a:latin typeface="+mj-lt"/>
              </a:endParaRPr>
            </a:p>
            <a:p>
              <a:r>
                <a:rPr lang="zh-CN" altLang="en-US" sz="2400" b="1" dirty="0">
                  <a:latin typeface="+mj-lt"/>
                </a:rPr>
                <a:t>进行整理及清洗：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D596002-53EF-44E1-AFB4-D934873F890B}"/>
                </a:ext>
              </a:extLst>
            </p:cNvPr>
            <p:cNvSpPr/>
            <p:nvPr/>
          </p:nvSpPr>
          <p:spPr>
            <a:xfrm>
              <a:off x="2506514" y="1497388"/>
              <a:ext cx="28429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DD84CC97-9923-461A-A569-7E9995A57EA0}"/>
              </a:ext>
            </a:extLst>
          </p:cNvPr>
          <p:cNvSpPr/>
          <p:nvPr/>
        </p:nvSpPr>
        <p:spPr>
          <a:xfrm>
            <a:off x="8538283" y="5202646"/>
            <a:ext cx="2629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最终结果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B1B1B3E-EE0A-46C4-9203-DA03EFE4F751}"/>
              </a:ext>
            </a:extLst>
          </p:cNvPr>
          <p:cNvGrpSpPr/>
          <p:nvPr/>
        </p:nvGrpSpPr>
        <p:grpSpPr>
          <a:xfrm>
            <a:off x="3622616" y="4194641"/>
            <a:ext cx="3785222" cy="738664"/>
            <a:chOff x="2506514" y="4643843"/>
            <a:chExt cx="3785222" cy="738664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9AF8C59-06EB-4C79-9BA9-600EA9F44A9E}"/>
                </a:ext>
              </a:extLst>
            </p:cNvPr>
            <p:cNvSpPr/>
            <p:nvPr/>
          </p:nvSpPr>
          <p:spPr>
            <a:xfrm>
              <a:off x="2523137" y="4643843"/>
              <a:ext cx="37685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+mj-lt"/>
                </a:rPr>
                <a:t>比对标准序列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2BBB0E7-1A06-41F7-97A2-B5DC3891A198}"/>
                </a:ext>
              </a:extLst>
            </p:cNvPr>
            <p:cNvSpPr/>
            <p:nvPr/>
          </p:nvSpPr>
          <p:spPr>
            <a:xfrm>
              <a:off x="2506514" y="5043953"/>
              <a:ext cx="28429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9F64C2B6-2E9A-498C-BC00-97B33FC4B7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136"/>
          <a:stretch/>
        </p:blipFill>
        <p:spPr>
          <a:xfrm>
            <a:off x="8764621" y="901110"/>
            <a:ext cx="2703054" cy="813494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996D458-B0B3-4E0E-8610-F05C971A8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154" y="4776017"/>
            <a:ext cx="4025880" cy="176911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A583B848-2060-475E-AB19-E685AAFF17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998"/>
          <a:stretch/>
        </p:blipFill>
        <p:spPr>
          <a:xfrm>
            <a:off x="8685260" y="5786813"/>
            <a:ext cx="2703054" cy="671830"/>
          </a:xfrm>
          <a:prstGeom prst="rect">
            <a:avLst/>
          </a:prstGeom>
        </p:spPr>
      </p:pic>
      <p:sp>
        <p:nvSpPr>
          <p:cNvPr id="73" name="椭圆 72">
            <a:extLst>
              <a:ext uri="{FF2B5EF4-FFF2-40B4-BE49-F238E27FC236}">
                <a16:creationId xmlns:a16="http://schemas.microsoft.com/office/drawing/2014/main" id="{097F1292-893B-44EA-AD57-95CB63465855}"/>
              </a:ext>
            </a:extLst>
          </p:cNvPr>
          <p:cNvSpPr/>
          <p:nvPr/>
        </p:nvSpPr>
        <p:spPr>
          <a:xfrm>
            <a:off x="8205135" y="319101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53C4551-F53C-48CE-9A0E-D33A8A8FF8E7}"/>
              </a:ext>
            </a:extLst>
          </p:cNvPr>
          <p:cNvSpPr/>
          <p:nvPr/>
        </p:nvSpPr>
        <p:spPr>
          <a:xfrm>
            <a:off x="3157159" y="4205169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7B97BB5-5912-467A-A929-773E1E85BA45}"/>
              </a:ext>
            </a:extLst>
          </p:cNvPr>
          <p:cNvSpPr/>
          <p:nvPr/>
        </p:nvSpPr>
        <p:spPr>
          <a:xfrm>
            <a:off x="8069950" y="5169993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5925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5C1404-A8DE-4199-9C2E-0967C573E060}"/>
              </a:ext>
            </a:extLst>
          </p:cNvPr>
          <p:cNvGrpSpPr/>
          <p:nvPr/>
        </p:nvGrpSpPr>
        <p:grpSpPr>
          <a:xfrm>
            <a:off x="2764301" y="0"/>
            <a:ext cx="2701101" cy="6889132"/>
            <a:chOff x="2075" y="0"/>
            <a:chExt cx="671764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5" y="1774"/>
              <a:ext cx="6707794" cy="68408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976" y="0"/>
              <a:ext cx="3768743" cy="6858000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32618B4-D452-4247-BEC2-18170AC17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39"/>
          <a:stretch/>
        </p:blipFill>
        <p:spPr>
          <a:xfrm>
            <a:off x="1" y="-26776"/>
            <a:ext cx="3576320" cy="6915908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3191346-CFFD-4B50-BB36-050240E0DCD5}"/>
              </a:ext>
            </a:extLst>
          </p:cNvPr>
          <p:cNvSpPr/>
          <p:nvPr/>
        </p:nvSpPr>
        <p:spPr bwMode="auto">
          <a:xfrm>
            <a:off x="1726163" y="1111877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开始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F0F5CD-05C6-44A6-8B93-C7B3BB49682D}"/>
              </a:ext>
            </a:extLst>
          </p:cNvPr>
          <p:cNvSpPr/>
          <p:nvPr/>
        </p:nvSpPr>
        <p:spPr bwMode="auto">
          <a:xfrm>
            <a:off x="1428356" y="2114433"/>
            <a:ext cx="1584658" cy="786582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数据获取和处理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B0E213-8078-4426-BF62-D56FA9326FE2}"/>
              </a:ext>
            </a:extLst>
          </p:cNvPr>
          <p:cNvSpPr/>
          <p:nvPr/>
        </p:nvSpPr>
        <p:spPr bwMode="auto">
          <a:xfrm>
            <a:off x="1428354" y="4631318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调试模型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9ED550-423C-4D5E-A4D6-370B8C74DC28}"/>
              </a:ext>
            </a:extLst>
          </p:cNvPr>
          <p:cNvSpPr/>
          <p:nvPr/>
        </p:nvSpPr>
        <p:spPr bwMode="auto">
          <a:xfrm>
            <a:off x="1390973" y="3380351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建立深度学习模型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993E275-A307-46FB-AD3C-5825E64219B0}"/>
              </a:ext>
            </a:extLst>
          </p:cNvPr>
          <p:cNvSpPr/>
          <p:nvPr/>
        </p:nvSpPr>
        <p:spPr bwMode="auto">
          <a:xfrm>
            <a:off x="1726163" y="5937601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结束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43C5D59-1AEE-4EC7-9898-056547441268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2220685" y="1635097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B95A31E-5AD9-484E-9DC6-E031E7386DA5}"/>
              </a:ext>
            </a:extLst>
          </p:cNvPr>
          <p:cNvCxnSpPr/>
          <p:nvPr/>
        </p:nvCxnSpPr>
        <p:spPr>
          <a:xfrm flipH="1">
            <a:off x="2200993" y="290718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B7BC7A4-573E-4BB8-B090-1D2E7D6B31AB}"/>
              </a:ext>
            </a:extLst>
          </p:cNvPr>
          <p:cNvCxnSpPr/>
          <p:nvPr/>
        </p:nvCxnSpPr>
        <p:spPr>
          <a:xfrm flipH="1">
            <a:off x="2220684" y="417581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9BB5167-9A3F-4E3E-906B-7B328A23FEE4}"/>
              </a:ext>
            </a:extLst>
          </p:cNvPr>
          <p:cNvCxnSpPr/>
          <p:nvPr/>
        </p:nvCxnSpPr>
        <p:spPr>
          <a:xfrm flipH="1">
            <a:off x="2200993" y="541262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1FF69D31-F68F-4624-84B9-B4A9139C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78" y="364310"/>
            <a:ext cx="2635198" cy="148736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4D36AE2-8596-4882-8C92-00D79F0CE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388" y="2154750"/>
            <a:ext cx="2647353" cy="1481283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18B1B14-45D8-4F67-87EE-2A7EF0F1E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077" y="3175215"/>
            <a:ext cx="3016567" cy="1696505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62495CA-48D8-4648-8784-9B3C70B75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488" y="4628773"/>
            <a:ext cx="3149787" cy="1766186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0C5A4B-95D6-4301-BA7F-E074F59EF7CC}"/>
              </a:ext>
            </a:extLst>
          </p:cNvPr>
          <p:cNvGrpSpPr/>
          <p:nvPr/>
        </p:nvGrpSpPr>
        <p:grpSpPr>
          <a:xfrm>
            <a:off x="5116223" y="351691"/>
            <a:ext cx="3443333" cy="3205008"/>
            <a:chOff x="5156726" y="480139"/>
            <a:chExt cx="3443333" cy="320500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C680089-3650-4740-94A8-A22D64E992A5}"/>
                </a:ext>
              </a:extLst>
            </p:cNvPr>
            <p:cNvSpPr/>
            <p:nvPr/>
          </p:nvSpPr>
          <p:spPr>
            <a:xfrm>
              <a:off x="6900273" y="480139"/>
              <a:ext cx="480125" cy="48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661F602-958C-4061-9AE8-E4E753C156A3}"/>
                </a:ext>
              </a:extLst>
            </p:cNvPr>
            <p:cNvSpPr/>
            <p:nvPr/>
          </p:nvSpPr>
          <p:spPr>
            <a:xfrm>
              <a:off x="5156726" y="2283198"/>
              <a:ext cx="480125" cy="48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5CF54F9-EF0D-4E05-8E34-BCED327DB0A3}"/>
                </a:ext>
              </a:extLst>
            </p:cNvPr>
            <p:cNvSpPr/>
            <p:nvPr/>
          </p:nvSpPr>
          <p:spPr>
            <a:xfrm>
              <a:off x="8119934" y="3205022"/>
              <a:ext cx="480125" cy="48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2A6A33B-DE31-4902-8D92-C4D6851BD552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3082598-5514-4282-9492-C437E3F7E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1" name="AutoShape 28">
              <a:extLst>
                <a:ext uri="{FF2B5EF4-FFF2-40B4-BE49-F238E27FC236}">
                  <a16:creationId xmlns:a16="http://schemas.microsoft.com/office/drawing/2014/main" id="{9E1C5E85-15BE-4525-9FFA-1F262B9BB80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A09E805-4DBD-4EB3-A018-CEBDBAFF46E1}"/>
                </a:ext>
              </a:extLst>
            </p:cNvPr>
            <p:cNvSpPr txBox="1"/>
            <p:nvPr/>
          </p:nvSpPr>
          <p:spPr>
            <a:xfrm>
              <a:off x="379405" y="549008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3.3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692FF71-0BD3-4F3C-87ED-62AD30C7E48A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数据验证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0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0" y="3074587"/>
            <a:ext cx="12192000" cy="77849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7778277" y="1243913"/>
            <a:ext cx="3346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/>
              <a:t>使用</a:t>
            </a:r>
            <a:r>
              <a:rPr lang="en-US" altLang="zh-CN" sz="2400" dirty="0"/>
              <a:t>CD-HIT</a:t>
            </a:r>
            <a:r>
              <a:rPr lang="zh-CN" altLang="en-US" sz="2400" dirty="0"/>
              <a:t>中</a:t>
            </a:r>
            <a:r>
              <a:rPr lang="en-US" altLang="zh-CN" sz="2400" dirty="0"/>
              <a:t>cut-off</a:t>
            </a:r>
            <a:r>
              <a:rPr lang="zh-CN" altLang="en-US" sz="2400" dirty="0"/>
              <a:t>参数为</a:t>
            </a:r>
            <a:r>
              <a:rPr lang="en-US" altLang="zh-CN" sz="2400" dirty="0"/>
              <a:t>0.3</a:t>
            </a:r>
            <a:r>
              <a:rPr lang="zh-CN" altLang="en-US" sz="2400" dirty="0"/>
              <a:t>，</a:t>
            </a:r>
            <a:r>
              <a:rPr lang="en-US" altLang="zh-CN" sz="2400" dirty="0"/>
              <a:t>0.9</a:t>
            </a:r>
            <a:r>
              <a:rPr lang="zh-CN" altLang="en-US" sz="2400" dirty="0"/>
              <a:t>对序列进行去冗余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856477" y="4249213"/>
            <a:ext cx="527709" cy="411594"/>
            <a:chOff x="5856477" y="4249213"/>
            <a:chExt cx="527709" cy="411594"/>
          </a:xfrm>
        </p:grpSpPr>
        <p:sp>
          <p:nvSpPr>
            <p:cNvPr id="41" name="椭圆 40"/>
            <p:cNvSpPr/>
            <p:nvPr/>
          </p:nvSpPr>
          <p:spPr>
            <a:xfrm>
              <a:off x="6078070" y="457628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>
              <a:stCxn id="41" idx="0"/>
            </p:cNvCxnSpPr>
            <p:nvPr/>
          </p:nvCxnSpPr>
          <p:spPr>
            <a:xfrm flipV="1">
              <a:off x="6120332" y="4510528"/>
              <a:ext cx="0" cy="657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856477" y="424921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</a:t>
              </a:r>
              <a:r>
                <a:rPr lang="en-US" altLang="zh-CN" sz="1200" dirty="0"/>
                <a:t>%</a:t>
              </a:r>
              <a:endParaRPr lang="zh-CN" altLang="en-US" dirty="0"/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7B1D1BE-72C7-468D-B234-CC3CD77FA029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E2C2FB9D-12F0-4456-8E7C-2DAA93DD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62" name="AutoShape 28">
              <a:extLst>
                <a:ext uri="{FF2B5EF4-FFF2-40B4-BE49-F238E27FC236}">
                  <a16:creationId xmlns:a16="http://schemas.microsoft.com/office/drawing/2014/main" id="{1655994B-20BA-4A67-A492-616B6AD5C8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27D7DB2-D846-44B0-9DAE-42BC15C0B669}"/>
                </a:ext>
              </a:extLst>
            </p:cNvPr>
            <p:cNvSpPr txBox="1"/>
            <p:nvPr/>
          </p:nvSpPr>
          <p:spPr>
            <a:xfrm>
              <a:off x="379405" y="549008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3.3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BC681B2-327A-4ACF-9A1D-67EA182C0E5B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数据验证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4F232CE-1050-481C-AA2B-0EB2FB78F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63092"/>
              </p:ext>
            </p:extLst>
          </p:nvPr>
        </p:nvGraphicFramePr>
        <p:xfrm>
          <a:off x="546475" y="1342599"/>
          <a:ext cx="653587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108">
                  <a:extLst>
                    <a:ext uri="{9D8B030D-6E8A-4147-A177-3AD203B41FA5}">
                      <a16:colId xmlns:a16="http://schemas.microsoft.com/office/drawing/2014/main" val="2622946822"/>
                    </a:ext>
                  </a:extLst>
                </a:gridCol>
                <a:gridCol w="1492898">
                  <a:extLst>
                    <a:ext uri="{9D8B030D-6E8A-4147-A177-3AD203B41FA5}">
                      <a16:colId xmlns:a16="http://schemas.microsoft.com/office/drawing/2014/main" val="2320880357"/>
                    </a:ext>
                  </a:extLst>
                </a:gridCol>
                <a:gridCol w="1227662">
                  <a:extLst>
                    <a:ext uri="{9D8B030D-6E8A-4147-A177-3AD203B41FA5}">
                      <a16:colId xmlns:a16="http://schemas.microsoft.com/office/drawing/2014/main" val="3030850541"/>
                    </a:ext>
                  </a:extLst>
                </a:gridCol>
                <a:gridCol w="1338885">
                  <a:extLst>
                    <a:ext uri="{9D8B030D-6E8A-4147-A177-3AD203B41FA5}">
                      <a16:colId xmlns:a16="http://schemas.microsoft.com/office/drawing/2014/main" val="2187821807"/>
                    </a:ext>
                  </a:extLst>
                </a:gridCol>
                <a:gridCol w="1432317">
                  <a:extLst>
                    <a:ext uri="{9D8B030D-6E8A-4147-A177-3AD203B41FA5}">
                      <a16:colId xmlns:a16="http://schemas.microsoft.com/office/drawing/2014/main" val="160863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CD-HIT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蛋白条数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正负比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78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446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511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23930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altLang="zh-CN" sz="2400" dirty="0"/>
                        <a:t>47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43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653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4097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199300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altLang="zh-CN" sz="2400" dirty="0"/>
                        <a:t>48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63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effectLst/>
                        </a:rPr>
                        <a:t>3232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effectLst/>
                        </a:rPr>
                        <a:t>21529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effectLst/>
                        </a:rPr>
                        <a:t>1063764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altLang="zh-CN" sz="2400" dirty="0"/>
                        <a:t>49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09231"/>
                  </a:ext>
                </a:extLst>
              </a:tr>
            </a:tbl>
          </a:graphicData>
        </a:graphic>
      </p:graphicFrame>
      <p:pic>
        <p:nvPicPr>
          <p:cNvPr id="65" name="图片 64">
            <a:extLst>
              <a:ext uri="{FF2B5EF4-FFF2-40B4-BE49-F238E27FC236}">
                <a16:creationId xmlns:a16="http://schemas.microsoft.com/office/drawing/2014/main" id="{085A3450-EF73-4FDE-BAC2-2F1571EE08D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60" y="4207376"/>
            <a:ext cx="6604519" cy="186662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1EEE6490-99B2-4565-9A05-2C4558E60B8E}"/>
              </a:ext>
            </a:extLst>
          </p:cNvPr>
          <p:cNvSpPr/>
          <p:nvPr/>
        </p:nvSpPr>
        <p:spPr>
          <a:xfrm>
            <a:off x="408757" y="4171860"/>
            <a:ext cx="397588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/>
              <a:t>使用</a:t>
            </a:r>
            <a:r>
              <a:rPr lang="en-US" altLang="zh-CN" sz="2800" b="1" dirty="0"/>
              <a:t>two samples logos</a:t>
            </a:r>
            <a:r>
              <a:rPr lang="zh-CN" altLang="en-US" sz="2800" b="1" dirty="0"/>
              <a:t>工具</a:t>
            </a:r>
            <a:r>
              <a:rPr lang="zh-CN" altLang="en-US" sz="2400" dirty="0"/>
              <a:t>对位点特异性进行分析：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/>
              <a:t>本图来自全部正样本及</a:t>
            </a:r>
            <a:r>
              <a:rPr lang="en-US" altLang="zh-CN" sz="2400" dirty="0"/>
              <a:t>0.3cut-off</a:t>
            </a:r>
            <a:r>
              <a:rPr lang="zh-CN" altLang="en-US" sz="2400" dirty="0"/>
              <a:t>后的负样本</a:t>
            </a:r>
            <a:endParaRPr lang="en-US" altLang="zh-CN" sz="2400" dirty="0"/>
          </a:p>
          <a:p>
            <a:pPr algn="just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878867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5C1404-A8DE-4199-9C2E-0967C573E060}"/>
              </a:ext>
            </a:extLst>
          </p:cNvPr>
          <p:cNvGrpSpPr/>
          <p:nvPr/>
        </p:nvGrpSpPr>
        <p:grpSpPr>
          <a:xfrm>
            <a:off x="2764301" y="0"/>
            <a:ext cx="2701101" cy="6889132"/>
            <a:chOff x="2075" y="0"/>
            <a:chExt cx="671764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5" y="1774"/>
              <a:ext cx="6707794" cy="68408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976" y="0"/>
              <a:ext cx="3768743" cy="6858000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32618B4-D452-4247-BEC2-18170AC17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39"/>
          <a:stretch/>
        </p:blipFill>
        <p:spPr>
          <a:xfrm>
            <a:off x="1" y="-26776"/>
            <a:ext cx="3576320" cy="6915908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D89D20-E2E7-44BB-86CA-A6B77C8029AC}"/>
              </a:ext>
            </a:extLst>
          </p:cNvPr>
          <p:cNvGrpSpPr/>
          <p:nvPr/>
        </p:nvGrpSpPr>
        <p:grpSpPr>
          <a:xfrm>
            <a:off x="172196" y="114725"/>
            <a:ext cx="2327064" cy="833609"/>
            <a:chOff x="64293" y="254705"/>
            <a:chExt cx="2764246" cy="99021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01FAAF-1FD4-4BE8-8AD4-CBE9681A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28E6D2-499D-462B-B413-53F61BF6E6FE}"/>
                </a:ext>
              </a:extLst>
            </p:cNvPr>
            <p:cNvSpPr txBox="1"/>
            <p:nvPr/>
          </p:nvSpPr>
          <p:spPr>
            <a:xfrm>
              <a:off x="308018" y="512174"/>
              <a:ext cx="604000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3.4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87F8FA3-FBA7-4F83-8D6D-5D0A2DB8464A}"/>
                </a:ext>
              </a:extLst>
            </p:cNvPr>
            <p:cNvSpPr txBox="1"/>
            <p:nvPr/>
          </p:nvSpPr>
          <p:spPr>
            <a:xfrm>
              <a:off x="903055" y="536189"/>
              <a:ext cx="1925484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构建网络</a:t>
              </a:r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3191346-CFFD-4B50-BB36-050240E0DCD5}"/>
              </a:ext>
            </a:extLst>
          </p:cNvPr>
          <p:cNvSpPr/>
          <p:nvPr/>
        </p:nvSpPr>
        <p:spPr bwMode="auto">
          <a:xfrm>
            <a:off x="1726163" y="1111877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开始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F0F5CD-05C6-44A6-8B93-C7B3BB49682D}"/>
              </a:ext>
            </a:extLst>
          </p:cNvPr>
          <p:cNvSpPr/>
          <p:nvPr/>
        </p:nvSpPr>
        <p:spPr bwMode="auto">
          <a:xfrm>
            <a:off x="1428356" y="2114433"/>
            <a:ext cx="1584658" cy="78658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数据获取和处理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B0E213-8078-4426-BF62-D56FA9326FE2}"/>
              </a:ext>
            </a:extLst>
          </p:cNvPr>
          <p:cNvSpPr/>
          <p:nvPr/>
        </p:nvSpPr>
        <p:spPr bwMode="auto">
          <a:xfrm>
            <a:off x="1428354" y="4631318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调试模型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9ED550-423C-4D5E-A4D6-370B8C74DC28}"/>
              </a:ext>
            </a:extLst>
          </p:cNvPr>
          <p:cNvSpPr/>
          <p:nvPr/>
        </p:nvSpPr>
        <p:spPr bwMode="auto">
          <a:xfrm>
            <a:off x="1390973" y="3380351"/>
            <a:ext cx="1584660" cy="786583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建立深度学习模型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993E275-A307-46FB-AD3C-5825E64219B0}"/>
              </a:ext>
            </a:extLst>
          </p:cNvPr>
          <p:cNvSpPr/>
          <p:nvPr/>
        </p:nvSpPr>
        <p:spPr bwMode="auto">
          <a:xfrm>
            <a:off x="1726163" y="5937601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结束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43C5D59-1AEE-4EC7-9898-056547441268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2220685" y="1635097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B95A31E-5AD9-484E-9DC6-E031E7386DA5}"/>
              </a:ext>
            </a:extLst>
          </p:cNvPr>
          <p:cNvCxnSpPr/>
          <p:nvPr/>
        </p:nvCxnSpPr>
        <p:spPr>
          <a:xfrm flipH="1">
            <a:off x="2200993" y="290718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B7BC7A4-573E-4BB8-B090-1D2E7D6B31AB}"/>
              </a:ext>
            </a:extLst>
          </p:cNvPr>
          <p:cNvCxnSpPr/>
          <p:nvPr/>
        </p:nvCxnSpPr>
        <p:spPr>
          <a:xfrm flipH="1">
            <a:off x="2220684" y="417581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9BB5167-9A3F-4E3E-906B-7B328A23FEE4}"/>
              </a:ext>
            </a:extLst>
          </p:cNvPr>
          <p:cNvCxnSpPr/>
          <p:nvPr/>
        </p:nvCxnSpPr>
        <p:spPr>
          <a:xfrm flipH="1">
            <a:off x="2200993" y="541262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1FF69D31-F68F-4624-84B9-B4A9139CC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78" y="364310"/>
            <a:ext cx="2635198" cy="148736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4D36AE2-8596-4882-8C92-00D79F0CE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388" y="2154750"/>
            <a:ext cx="2647353" cy="1481283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18B1B14-45D8-4F67-87EE-2A7EF0F1E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077" y="3175215"/>
            <a:ext cx="3016567" cy="169650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62495CA-48D8-4648-8784-9B3C70B75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3488" y="4628773"/>
            <a:ext cx="3149787" cy="1766186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DE102695-86A5-4083-9A06-56589C8CEFBB}"/>
              </a:ext>
            </a:extLst>
          </p:cNvPr>
          <p:cNvSpPr/>
          <p:nvPr/>
        </p:nvSpPr>
        <p:spPr>
          <a:xfrm>
            <a:off x="4278818" y="4544484"/>
            <a:ext cx="480125" cy="480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664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409721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425916" y="3991621"/>
            <a:ext cx="461665" cy="1071696"/>
            <a:chOff x="1425916" y="4492660"/>
            <a:chExt cx="461665" cy="570659"/>
          </a:xfrm>
        </p:grpSpPr>
        <p:sp>
          <p:nvSpPr>
            <p:cNvPr id="7" name="矩形 6"/>
            <p:cNvSpPr/>
            <p:nvPr/>
          </p:nvSpPr>
          <p:spPr>
            <a:xfrm>
              <a:off x="1433013" y="4599296"/>
              <a:ext cx="436728" cy="464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25916" y="4492660"/>
              <a:ext cx="461665" cy="56041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2729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218115" y="3579377"/>
            <a:ext cx="461665" cy="1483942"/>
            <a:chOff x="2218115" y="4072845"/>
            <a:chExt cx="461665" cy="990474"/>
          </a:xfrm>
        </p:grpSpPr>
        <p:sp>
          <p:nvSpPr>
            <p:cNvPr id="6" name="矩形 5"/>
            <p:cNvSpPr/>
            <p:nvPr/>
          </p:nvSpPr>
          <p:spPr>
            <a:xfrm>
              <a:off x="2238232" y="4094328"/>
              <a:ext cx="436728" cy="96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18115" y="4072845"/>
              <a:ext cx="461665" cy="56041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4235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18514" y="1725634"/>
            <a:ext cx="461665" cy="3337685"/>
            <a:chOff x="3018514" y="3193784"/>
            <a:chExt cx="461665" cy="1869535"/>
          </a:xfrm>
        </p:grpSpPr>
        <p:sp>
          <p:nvSpPr>
            <p:cNvPr id="5" name="矩形 4"/>
            <p:cNvSpPr/>
            <p:nvPr/>
          </p:nvSpPr>
          <p:spPr>
            <a:xfrm>
              <a:off x="3043451" y="3316406"/>
              <a:ext cx="436728" cy="174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18514" y="3193784"/>
              <a:ext cx="461665" cy="67743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22141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31928" y="5063319"/>
            <a:ext cx="32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21078" y="1892167"/>
            <a:ext cx="2339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卷积神经网络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初步尝试</a:t>
            </a: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5634038" y="-423862"/>
            <a:ext cx="5138738" cy="5137150"/>
          </a:xfrm>
          <a:custGeom>
            <a:avLst/>
            <a:gdLst>
              <a:gd name="T0" fmla="*/ 1619 w 3237"/>
              <a:gd name="T1" fmla="*/ 3236 h 3236"/>
              <a:gd name="T2" fmla="*/ 0 w 3237"/>
              <a:gd name="T3" fmla="*/ 1621 h 3236"/>
              <a:gd name="T4" fmla="*/ 1619 w 3237"/>
              <a:gd name="T5" fmla="*/ 0 h 3236"/>
              <a:gd name="T6" fmla="*/ 3237 w 3237"/>
              <a:gd name="T7" fmla="*/ 1621 h 3236"/>
              <a:gd name="T8" fmla="*/ 1619 w 3237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7" h="3236">
                <a:moveTo>
                  <a:pt x="1619" y="3236"/>
                </a:moveTo>
                <a:lnTo>
                  <a:pt x="0" y="1621"/>
                </a:lnTo>
                <a:lnTo>
                  <a:pt x="1619" y="0"/>
                </a:lnTo>
                <a:lnTo>
                  <a:pt x="3237" y="1621"/>
                </a:lnTo>
                <a:lnTo>
                  <a:pt x="1619" y="3236"/>
                </a:lnTo>
                <a:close/>
              </a:path>
            </a:pathLst>
          </a:custGeom>
          <a:noFill/>
          <a:ln w="7938" cap="flat">
            <a:solidFill>
              <a:srgbClr val="EF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5692776" y="-355600"/>
            <a:ext cx="5021263" cy="5002213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5761038" y="-288925"/>
            <a:ext cx="4886325" cy="4876800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5827713" y="-230187"/>
            <a:ext cx="4751388" cy="4749800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888038" y="-163512"/>
            <a:ext cx="4632325" cy="4616450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5954713" y="-95250"/>
            <a:ext cx="4498975" cy="4489450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6021388" y="-36512"/>
            <a:ext cx="4364038" cy="4362450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6081713" y="30163"/>
            <a:ext cx="4237038" cy="4229100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6148388" y="98425"/>
            <a:ext cx="4110038" cy="4102100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15063" y="165100"/>
            <a:ext cx="3976688" cy="3968750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5"/>
          <p:cNvSpPr>
            <a:spLocks/>
          </p:cNvSpPr>
          <p:nvPr/>
        </p:nvSpPr>
        <p:spPr bwMode="auto">
          <a:xfrm>
            <a:off x="6275388" y="223838"/>
            <a:ext cx="3849688" cy="3841750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6342063" y="290513"/>
            <a:ext cx="3722688" cy="3716338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7"/>
          <p:cNvSpPr>
            <a:spLocks/>
          </p:cNvSpPr>
          <p:nvPr/>
        </p:nvSpPr>
        <p:spPr bwMode="auto">
          <a:xfrm>
            <a:off x="6410326" y="358775"/>
            <a:ext cx="3587750" cy="3581400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6469063" y="417513"/>
            <a:ext cx="3462338" cy="3454400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>
            <a:off x="6535738" y="484188"/>
            <a:ext cx="3335338" cy="3328988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>
            <a:off x="6604001" y="552450"/>
            <a:ext cx="3200400" cy="3194050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1"/>
          <p:cNvSpPr>
            <a:spLocks/>
          </p:cNvSpPr>
          <p:nvPr/>
        </p:nvSpPr>
        <p:spPr bwMode="auto">
          <a:xfrm>
            <a:off x="6662738" y="611188"/>
            <a:ext cx="3073400" cy="3068638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2"/>
          <p:cNvSpPr>
            <a:spLocks/>
          </p:cNvSpPr>
          <p:nvPr/>
        </p:nvSpPr>
        <p:spPr bwMode="auto">
          <a:xfrm>
            <a:off x="6729413" y="677863"/>
            <a:ext cx="2947988" cy="2933700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"/>
          <p:cNvSpPr>
            <a:spLocks/>
          </p:cNvSpPr>
          <p:nvPr/>
        </p:nvSpPr>
        <p:spPr bwMode="auto">
          <a:xfrm>
            <a:off x="6797676" y="744538"/>
            <a:ext cx="2813050" cy="2808288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6864351" y="803275"/>
            <a:ext cx="2678113" cy="2682875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923088" y="871538"/>
            <a:ext cx="2560638" cy="2546350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Rectangle 26"/>
          <p:cNvSpPr>
            <a:spLocks noChangeArrowheads="1"/>
          </p:cNvSpPr>
          <p:nvPr/>
        </p:nvSpPr>
        <p:spPr bwMode="auto">
          <a:xfrm>
            <a:off x="6991351" y="938213"/>
            <a:ext cx="2425700" cy="242093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677401" y="4696168"/>
            <a:ext cx="2141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1</a:t>
            </a:r>
            <a:r>
              <a:rPr lang="zh-CN" altLang="en-US" sz="2400" b="1" dirty="0">
                <a:latin typeface="+mj-lt"/>
              </a:rPr>
              <a:t>层卷积网络</a:t>
            </a:r>
          </a:p>
          <a:p>
            <a:r>
              <a:rPr lang="en-US" altLang="zh-CN" sz="2400" b="1" dirty="0">
                <a:latin typeface="+mj-lt"/>
              </a:rPr>
              <a:t>Dropout:0.5</a:t>
            </a:r>
          </a:p>
          <a:p>
            <a:r>
              <a:rPr lang="en-US" altLang="zh-CN" sz="2400" b="1" dirty="0">
                <a:latin typeface="+mj-lt"/>
              </a:rPr>
              <a:t>batch_size:120</a:t>
            </a:r>
          </a:p>
          <a:p>
            <a:r>
              <a:rPr lang="en-US" altLang="zh-CN" sz="2400" b="1" dirty="0">
                <a:latin typeface="+mj-lt"/>
              </a:rPr>
              <a:t>Epoch:500</a:t>
            </a:r>
          </a:p>
        </p:txBody>
      </p:sp>
      <p:sp>
        <p:nvSpPr>
          <p:cNvPr id="47" name="矩形 46"/>
          <p:cNvSpPr/>
          <p:nvPr/>
        </p:nvSpPr>
        <p:spPr>
          <a:xfrm>
            <a:off x="6991351" y="4696168"/>
            <a:ext cx="2363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标志为</a:t>
            </a:r>
            <a:r>
              <a:rPr lang="en-US" altLang="zh-CN" sz="2400" b="1" dirty="0">
                <a:latin typeface="+mj-lt"/>
              </a:rPr>
              <a:t>1</a:t>
            </a:r>
            <a:r>
              <a:rPr lang="zh-CN" altLang="en-US" sz="2400" b="1" dirty="0">
                <a:latin typeface="+mj-lt"/>
              </a:rPr>
              <a:t>的位点为正样本。</a:t>
            </a:r>
            <a:endParaRPr lang="en-US" altLang="zh-CN" sz="2400" b="1" dirty="0">
              <a:latin typeface="+mj-lt"/>
            </a:endParaRPr>
          </a:p>
          <a:p>
            <a:r>
              <a:rPr lang="zh-CN" altLang="en-US" sz="2400" b="1" dirty="0">
                <a:latin typeface="+mj-lt"/>
              </a:rPr>
              <a:t>窗口大小为</a:t>
            </a:r>
            <a:r>
              <a:rPr lang="en-US" altLang="zh-CN" sz="2400" b="1" dirty="0">
                <a:latin typeface="+mj-lt"/>
              </a:rPr>
              <a:t>17</a:t>
            </a:r>
            <a:r>
              <a:rPr lang="zh-CN" altLang="en-US" sz="2400" b="1" dirty="0">
                <a:latin typeface="+mj-lt"/>
              </a:rPr>
              <a:t>时，达到最优效果</a:t>
            </a:r>
          </a:p>
        </p:txBody>
      </p:sp>
      <p:sp>
        <p:nvSpPr>
          <p:cNvPr id="49" name="矩形 48"/>
          <p:cNvSpPr/>
          <p:nvPr/>
        </p:nvSpPr>
        <p:spPr>
          <a:xfrm>
            <a:off x="4363752" y="4696168"/>
            <a:ext cx="250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lt"/>
              </a:rPr>
              <a:t>数据采用</a:t>
            </a:r>
            <a:r>
              <a:rPr lang="en-US" altLang="zh-CN" sz="2400" b="1" dirty="0">
                <a:latin typeface="+mj-lt"/>
              </a:rPr>
              <a:t>one-of –key</a:t>
            </a:r>
            <a:r>
              <a:rPr lang="zh-CN" altLang="en-US" sz="2400" b="1" dirty="0">
                <a:latin typeface="+mj-lt"/>
              </a:rPr>
              <a:t>编码方式。</a:t>
            </a:r>
          </a:p>
          <a:p>
            <a:r>
              <a:rPr lang="zh-CN" altLang="en-US" sz="2400" b="1" dirty="0">
                <a:latin typeface="+mj-lt"/>
              </a:rPr>
              <a:t>训练集</a:t>
            </a:r>
            <a:r>
              <a:rPr lang="en-US" altLang="zh-CN" sz="2400" b="1" dirty="0">
                <a:latin typeface="+mj-lt"/>
              </a:rPr>
              <a:t>80%</a:t>
            </a:r>
            <a:r>
              <a:rPr lang="zh-CN" altLang="en-US" sz="2400" b="1" dirty="0">
                <a:latin typeface="+mj-lt"/>
              </a:rPr>
              <a:t>，验证集</a:t>
            </a:r>
            <a:r>
              <a:rPr lang="en-US" altLang="zh-CN" sz="2400" b="1" dirty="0"/>
              <a:t>20% </a:t>
            </a:r>
            <a:r>
              <a:rPr lang="zh-CN" altLang="en-US" sz="2400" b="1" dirty="0">
                <a:latin typeface="+mj-lt"/>
              </a:rPr>
              <a:t>。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1FDE23D9-BEFA-4CA1-A0C8-D7BD9373E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743132"/>
              </p:ext>
            </p:extLst>
          </p:nvPr>
        </p:nvGraphicFramePr>
        <p:xfrm>
          <a:off x="108129" y="5253661"/>
          <a:ext cx="3648622" cy="13716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91028">
                  <a:extLst>
                    <a:ext uri="{9D8B030D-6E8A-4147-A177-3AD203B41FA5}">
                      <a16:colId xmlns:a16="http://schemas.microsoft.com/office/drawing/2014/main" val="338379184"/>
                    </a:ext>
                  </a:extLst>
                </a:gridCol>
                <a:gridCol w="838365">
                  <a:extLst>
                    <a:ext uri="{9D8B030D-6E8A-4147-A177-3AD203B41FA5}">
                      <a16:colId xmlns:a16="http://schemas.microsoft.com/office/drawing/2014/main" val="264640557"/>
                    </a:ext>
                  </a:extLst>
                </a:gridCol>
                <a:gridCol w="797427">
                  <a:extLst>
                    <a:ext uri="{9D8B030D-6E8A-4147-A177-3AD203B41FA5}">
                      <a16:colId xmlns:a16="http://schemas.microsoft.com/office/drawing/2014/main" val="3955741472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1038514373"/>
                    </a:ext>
                  </a:extLst>
                </a:gridCol>
              </a:tblGrid>
              <a:tr h="403098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CD-HIT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293226"/>
                  </a:ext>
                </a:extLst>
              </a:tr>
              <a:tr h="403098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val_loss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498588"/>
                  </a:ext>
                </a:extLst>
              </a:tr>
              <a:tr h="403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Val_acc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0.54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0.58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232378"/>
                  </a:ext>
                </a:extLst>
              </a:tr>
            </a:tbl>
          </a:graphicData>
        </a:graphic>
      </p:graphicFrame>
      <p:grpSp>
        <p:nvGrpSpPr>
          <p:cNvPr id="54" name="组合 53">
            <a:extLst>
              <a:ext uri="{FF2B5EF4-FFF2-40B4-BE49-F238E27FC236}">
                <a16:creationId xmlns:a16="http://schemas.microsoft.com/office/drawing/2014/main" id="{0557F4FA-81FA-4BEB-A55A-F0704069E536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5EF85BFF-D219-4664-BAD1-29659CA7C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6" name="AutoShape 28">
              <a:extLst>
                <a:ext uri="{FF2B5EF4-FFF2-40B4-BE49-F238E27FC236}">
                  <a16:creationId xmlns:a16="http://schemas.microsoft.com/office/drawing/2014/main" id="{99094166-C6E0-4089-8676-F200A85F2B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B5F1286-3E3E-48BE-8EFE-52EA3A2984D1}"/>
                </a:ext>
              </a:extLst>
            </p:cNvPr>
            <p:cNvSpPr txBox="1"/>
            <p:nvPr/>
          </p:nvSpPr>
          <p:spPr>
            <a:xfrm>
              <a:off x="324891" y="546398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</a:rPr>
                <a:t>3.4</a:t>
              </a:r>
              <a:endParaRPr lang="zh-CN" alt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845565D-F675-4258-B396-55ABE10FBC5B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构建网络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20938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/>
          </p:cNvSpPr>
          <p:nvPr/>
        </p:nvSpPr>
        <p:spPr bwMode="auto">
          <a:xfrm>
            <a:off x="5634296" y="5923077"/>
            <a:ext cx="1212850" cy="361950"/>
          </a:xfrm>
          <a:custGeom>
            <a:avLst/>
            <a:gdLst>
              <a:gd name="T0" fmla="*/ 679 w 764"/>
              <a:gd name="T1" fmla="*/ 228 h 228"/>
              <a:gd name="T2" fmla="*/ 764 w 764"/>
              <a:gd name="T3" fmla="*/ 117 h 228"/>
              <a:gd name="T4" fmla="*/ 705 w 764"/>
              <a:gd name="T5" fmla="*/ 0 h 228"/>
              <a:gd name="T6" fmla="*/ 138 w 764"/>
              <a:gd name="T7" fmla="*/ 96 h 228"/>
              <a:gd name="T8" fmla="*/ 0 w 764"/>
              <a:gd name="T9" fmla="*/ 175 h 228"/>
              <a:gd name="T10" fmla="*/ 679 w 764"/>
              <a:gd name="T11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4" h="228">
                <a:moveTo>
                  <a:pt x="679" y="228"/>
                </a:moveTo>
                <a:lnTo>
                  <a:pt x="764" y="117"/>
                </a:lnTo>
                <a:lnTo>
                  <a:pt x="705" y="0"/>
                </a:lnTo>
                <a:lnTo>
                  <a:pt x="138" y="96"/>
                </a:lnTo>
                <a:lnTo>
                  <a:pt x="0" y="175"/>
                </a:lnTo>
                <a:lnTo>
                  <a:pt x="679" y="228"/>
                </a:lnTo>
                <a:close/>
              </a:path>
            </a:pathLst>
          </a:custGeom>
          <a:solidFill>
            <a:srgbClr val="F2F2F2"/>
          </a:solidFill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5524758" y="5762739"/>
            <a:ext cx="1431925" cy="438150"/>
          </a:xfrm>
          <a:custGeom>
            <a:avLst/>
            <a:gdLst>
              <a:gd name="T0" fmla="*/ 716 w 902"/>
              <a:gd name="T1" fmla="*/ 276 h 276"/>
              <a:gd name="T2" fmla="*/ 902 w 902"/>
              <a:gd name="T3" fmla="*/ 138 h 276"/>
              <a:gd name="T4" fmla="*/ 796 w 902"/>
              <a:gd name="T5" fmla="*/ 0 h 276"/>
              <a:gd name="T6" fmla="*/ 181 w 902"/>
              <a:gd name="T7" fmla="*/ 85 h 276"/>
              <a:gd name="T8" fmla="*/ 0 w 902"/>
              <a:gd name="T9" fmla="*/ 191 h 276"/>
              <a:gd name="T10" fmla="*/ 716 w 902"/>
              <a:gd name="T11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2" h="276">
                <a:moveTo>
                  <a:pt x="716" y="276"/>
                </a:moveTo>
                <a:lnTo>
                  <a:pt x="902" y="138"/>
                </a:lnTo>
                <a:lnTo>
                  <a:pt x="796" y="0"/>
                </a:lnTo>
                <a:lnTo>
                  <a:pt x="181" y="85"/>
                </a:lnTo>
                <a:lnTo>
                  <a:pt x="0" y="191"/>
                </a:lnTo>
                <a:lnTo>
                  <a:pt x="716" y="276"/>
                </a:lnTo>
                <a:close/>
              </a:path>
            </a:pathLst>
          </a:custGeom>
          <a:solidFill>
            <a:srgbClr val="F3F3F3"/>
          </a:solidFill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5415221" y="5602402"/>
            <a:ext cx="1651000" cy="506412"/>
          </a:xfrm>
          <a:custGeom>
            <a:avLst/>
            <a:gdLst>
              <a:gd name="T0" fmla="*/ 753 w 1040"/>
              <a:gd name="T1" fmla="*/ 319 h 319"/>
              <a:gd name="T2" fmla="*/ 1040 w 1040"/>
              <a:gd name="T3" fmla="*/ 160 h 319"/>
              <a:gd name="T4" fmla="*/ 891 w 1040"/>
              <a:gd name="T5" fmla="*/ 0 h 319"/>
              <a:gd name="T6" fmla="*/ 218 w 1040"/>
              <a:gd name="T7" fmla="*/ 80 h 319"/>
              <a:gd name="T8" fmla="*/ 0 w 1040"/>
              <a:gd name="T9" fmla="*/ 207 h 319"/>
              <a:gd name="T10" fmla="*/ 753 w 1040"/>
              <a:gd name="T11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0" h="319">
                <a:moveTo>
                  <a:pt x="753" y="319"/>
                </a:moveTo>
                <a:lnTo>
                  <a:pt x="1040" y="160"/>
                </a:lnTo>
                <a:lnTo>
                  <a:pt x="891" y="0"/>
                </a:lnTo>
                <a:lnTo>
                  <a:pt x="218" y="80"/>
                </a:lnTo>
                <a:lnTo>
                  <a:pt x="0" y="207"/>
                </a:lnTo>
                <a:lnTo>
                  <a:pt x="753" y="319"/>
                </a:lnTo>
                <a:close/>
              </a:path>
            </a:pathLst>
          </a:custGeom>
          <a:solidFill>
            <a:srgbClr val="F4F4F4"/>
          </a:solidFill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8"/>
          <p:cNvSpPr>
            <a:spLocks/>
          </p:cNvSpPr>
          <p:nvPr/>
        </p:nvSpPr>
        <p:spPr bwMode="auto">
          <a:xfrm>
            <a:off x="5305683" y="5442064"/>
            <a:ext cx="1868488" cy="582612"/>
          </a:xfrm>
          <a:custGeom>
            <a:avLst/>
            <a:gdLst>
              <a:gd name="T0" fmla="*/ 796 w 1177"/>
              <a:gd name="T1" fmla="*/ 367 h 367"/>
              <a:gd name="T2" fmla="*/ 1177 w 1177"/>
              <a:gd name="T3" fmla="*/ 181 h 367"/>
              <a:gd name="T4" fmla="*/ 981 w 1177"/>
              <a:gd name="T5" fmla="*/ 0 h 367"/>
              <a:gd name="T6" fmla="*/ 255 w 1177"/>
              <a:gd name="T7" fmla="*/ 75 h 367"/>
              <a:gd name="T8" fmla="*/ 0 w 1177"/>
              <a:gd name="T9" fmla="*/ 223 h 367"/>
              <a:gd name="T10" fmla="*/ 796 w 1177"/>
              <a:gd name="T11" fmla="*/ 367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77" h="367">
                <a:moveTo>
                  <a:pt x="796" y="367"/>
                </a:moveTo>
                <a:lnTo>
                  <a:pt x="1177" y="181"/>
                </a:lnTo>
                <a:lnTo>
                  <a:pt x="981" y="0"/>
                </a:lnTo>
                <a:lnTo>
                  <a:pt x="255" y="75"/>
                </a:lnTo>
                <a:lnTo>
                  <a:pt x="0" y="223"/>
                </a:lnTo>
                <a:lnTo>
                  <a:pt x="796" y="367"/>
                </a:lnTo>
                <a:close/>
              </a:path>
            </a:pathLst>
          </a:custGeom>
          <a:solidFill>
            <a:srgbClr val="F4F4F4"/>
          </a:solidFill>
          <a:ln w="7938" cap="flat">
            <a:solidFill>
              <a:srgbClr val="DDDCD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5197733" y="5273789"/>
            <a:ext cx="2085975" cy="666750"/>
          </a:xfrm>
          <a:custGeom>
            <a:avLst/>
            <a:gdLst>
              <a:gd name="T0" fmla="*/ 832 w 1314"/>
              <a:gd name="T1" fmla="*/ 420 h 420"/>
              <a:gd name="T2" fmla="*/ 1314 w 1314"/>
              <a:gd name="T3" fmla="*/ 207 h 420"/>
              <a:gd name="T4" fmla="*/ 1070 w 1314"/>
              <a:gd name="T5" fmla="*/ 0 h 420"/>
              <a:gd name="T6" fmla="*/ 291 w 1314"/>
              <a:gd name="T7" fmla="*/ 69 h 420"/>
              <a:gd name="T8" fmla="*/ 0 w 1314"/>
              <a:gd name="T9" fmla="*/ 245 h 420"/>
              <a:gd name="T10" fmla="*/ 832 w 1314"/>
              <a:gd name="T11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4" h="420">
                <a:moveTo>
                  <a:pt x="832" y="420"/>
                </a:moveTo>
                <a:lnTo>
                  <a:pt x="1314" y="207"/>
                </a:lnTo>
                <a:lnTo>
                  <a:pt x="1070" y="0"/>
                </a:lnTo>
                <a:lnTo>
                  <a:pt x="291" y="69"/>
                </a:lnTo>
                <a:lnTo>
                  <a:pt x="0" y="245"/>
                </a:lnTo>
                <a:lnTo>
                  <a:pt x="832" y="420"/>
                </a:lnTo>
                <a:close/>
              </a:path>
            </a:pathLst>
          </a:custGeom>
          <a:solidFill>
            <a:srgbClr val="F5F5F5"/>
          </a:solidFill>
          <a:ln w="7938" cap="flat">
            <a:solidFill>
              <a:srgbClr val="D9D8D7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5078671" y="5113452"/>
            <a:ext cx="2314575" cy="733425"/>
          </a:xfrm>
          <a:custGeom>
            <a:avLst/>
            <a:gdLst>
              <a:gd name="T0" fmla="*/ 875 w 1458"/>
              <a:gd name="T1" fmla="*/ 462 h 462"/>
              <a:gd name="T2" fmla="*/ 1458 w 1458"/>
              <a:gd name="T3" fmla="*/ 229 h 462"/>
              <a:gd name="T4" fmla="*/ 1172 w 1458"/>
              <a:gd name="T5" fmla="*/ 0 h 462"/>
              <a:gd name="T6" fmla="*/ 334 w 1458"/>
              <a:gd name="T7" fmla="*/ 64 h 462"/>
              <a:gd name="T8" fmla="*/ 0 w 1458"/>
              <a:gd name="T9" fmla="*/ 261 h 462"/>
              <a:gd name="T10" fmla="*/ 875 w 1458"/>
              <a:gd name="T11" fmla="*/ 462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58" h="462">
                <a:moveTo>
                  <a:pt x="875" y="462"/>
                </a:moveTo>
                <a:lnTo>
                  <a:pt x="1458" y="229"/>
                </a:lnTo>
                <a:lnTo>
                  <a:pt x="1172" y="0"/>
                </a:lnTo>
                <a:lnTo>
                  <a:pt x="334" y="64"/>
                </a:lnTo>
                <a:lnTo>
                  <a:pt x="0" y="261"/>
                </a:lnTo>
                <a:lnTo>
                  <a:pt x="875" y="462"/>
                </a:lnTo>
                <a:close/>
              </a:path>
            </a:pathLst>
          </a:custGeom>
          <a:solidFill>
            <a:srgbClr val="F6F6F6"/>
          </a:solidFill>
          <a:ln w="7938" cap="flat">
            <a:solidFill>
              <a:srgbClr val="D5D4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4969133" y="4954702"/>
            <a:ext cx="2533650" cy="808037"/>
          </a:xfrm>
          <a:custGeom>
            <a:avLst/>
            <a:gdLst>
              <a:gd name="T0" fmla="*/ 918 w 1596"/>
              <a:gd name="T1" fmla="*/ 509 h 509"/>
              <a:gd name="T2" fmla="*/ 1596 w 1596"/>
              <a:gd name="T3" fmla="*/ 254 h 509"/>
              <a:gd name="T4" fmla="*/ 1262 w 1596"/>
              <a:gd name="T5" fmla="*/ 0 h 509"/>
              <a:gd name="T6" fmla="*/ 371 w 1596"/>
              <a:gd name="T7" fmla="*/ 58 h 509"/>
              <a:gd name="T8" fmla="*/ 0 w 1596"/>
              <a:gd name="T9" fmla="*/ 276 h 509"/>
              <a:gd name="T10" fmla="*/ 918 w 1596"/>
              <a:gd name="T11" fmla="*/ 509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6" h="509">
                <a:moveTo>
                  <a:pt x="918" y="509"/>
                </a:moveTo>
                <a:lnTo>
                  <a:pt x="1596" y="254"/>
                </a:lnTo>
                <a:lnTo>
                  <a:pt x="1262" y="0"/>
                </a:lnTo>
                <a:lnTo>
                  <a:pt x="371" y="58"/>
                </a:lnTo>
                <a:lnTo>
                  <a:pt x="0" y="276"/>
                </a:lnTo>
                <a:lnTo>
                  <a:pt x="918" y="509"/>
                </a:lnTo>
                <a:close/>
              </a:path>
            </a:pathLst>
          </a:custGeom>
          <a:solidFill>
            <a:srgbClr val="F7F7F7"/>
          </a:solidFill>
          <a:ln w="7938" cap="flat">
            <a:solidFill>
              <a:srgbClr val="D1D0D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4859596" y="4794364"/>
            <a:ext cx="2752725" cy="884237"/>
          </a:xfrm>
          <a:custGeom>
            <a:avLst/>
            <a:gdLst>
              <a:gd name="T0" fmla="*/ 955 w 1734"/>
              <a:gd name="T1" fmla="*/ 557 h 557"/>
              <a:gd name="T2" fmla="*/ 1734 w 1734"/>
              <a:gd name="T3" fmla="*/ 276 h 557"/>
              <a:gd name="T4" fmla="*/ 1352 w 1734"/>
              <a:gd name="T5" fmla="*/ 0 h 557"/>
              <a:gd name="T6" fmla="*/ 414 w 1734"/>
              <a:gd name="T7" fmla="*/ 48 h 557"/>
              <a:gd name="T8" fmla="*/ 0 w 1734"/>
              <a:gd name="T9" fmla="*/ 292 h 557"/>
              <a:gd name="T10" fmla="*/ 955 w 1734"/>
              <a:gd name="T11" fmla="*/ 557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34" h="557">
                <a:moveTo>
                  <a:pt x="955" y="557"/>
                </a:moveTo>
                <a:lnTo>
                  <a:pt x="1734" y="276"/>
                </a:lnTo>
                <a:lnTo>
                  <a:pt x="1352" y="0"/>
                </a:lnTo>
                <a:lnTo>
                  <a:pt x="414" y="48"/>
                </a:lnTo>
                <a:lnTo>
                  <a:pt x="0" y="292"/>
                </a:lnTo>
                <a:lnTo>
                  <a:pt x="955" y="557"/>
                </a:lnTo>
                <a:close/>
              </a:path>
            </a:pathLst>
          </a:custGeom>
          <a:solidFill>
            <a:srgbClr val="F8F8F8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4751646" y="4626089"/>
            <a:ext cx="2970213" cy="960437"/>
          </a:xfrm>
          <a:custGeom>
            <a:avLst/>
            <a:gdLst>
              <a:gd name="T0" fmla="*/ 991 w 1871"/>
              <a:gd name="T1" fmla="*/ 605 h 605"/>
              <a:gd name="T2" fmla="*/ 1871 w 1871"/>
              <a:gd name="T3" fmla="*/ 302 h 605"/>
              <a:gd name="T4" fmla="*/ 1447 w 1871"/>
              <a:gd name="T5" fmla="*/ 0 h 605"/>
              <a:gd name="T6" fmla="*/ 450 w 1871"/>
              <a:gd name="T7" fmla="*/ 47 h 605"/>
              <a:gd name="T8" fmla="*/ 0 w 1871"/>
              <a:gd name="T9" fmla="*/ 313 h 605"/>
              <a:gd name="T10" fmla="*/ 991 w 1871"/>
              <a:gd name="T11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1" h="605">
                <a:moveTo>
                  <a:pt x="991" y="605"/>
                </a:moveTo>
                <a:lnTo>
                  <a:pt x="1871" y="302"/>
                </a:lnTo>
                <a:lnTo>
                  <a:pt x="1447" y="0"/>
                </a:lnTo>
                <a:lnTo>
                  <a:pt x="450" y="47"/>
                </a:lnTo>
                <a:lnTo>
                  <a:pt x="0" y="313"/>
                </a:lnTo>
                <a:lnTo>
                  <a:pt x="991" y="605"/>
                </a:lnTo>
                <a:close/>
              </a:path>
            </a:pathLst>
          </a:custGeom>
          <a:solidFill>
            <a:srgbClr val="F8F8F8"/>
          </a:solidFill>
          <a:ln w="7938" cap="flat">
            <a:solidFill>
              <a:srgbClr val="C9C8C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4"/>
          <p:cNvSpPr>
            <a:spLocks/>
          </p:cNvSpPr>
          <p:nvPr/>
        </p:nvSpPr>
        <p:spPr bwMode="auto">
          <a:xfrm>
            <a:off x="4642108" y="4465752"/>
            <a:ext cx="3189288" cy="1036637"/>
          </a:xfrm>
          <a:custGeom>
            <a:avLst/>
            <a:gdLst>
              <a:gd name="T0" fmla="*/ 1033 w 2009"/>
              <a:gd name="T1" fmla="*/ 653 h 653"/>
              <a:gd name="T2" fmla="*/ 2009 w 2009"/>
              <a:gd name="T3" fmla="*/ 324 h 653"/>
              <a:gd name="T4" fmla="*/ 1537 w 2009"/>
              <a:gd name="T5" fmla="*/ 0 h 653"/>
              <a:gd name="T6" fmla="*/ 487 w 2009"/>
              <a:gd name="T7" fmla="*/ 42 h 653"/>
              <a:gd name="T8" fmla="*/ 0 w 2009"/>
              <a:gd name="T9" fmla="*/ 329 h 653"/>
              <a:gd name="T10" fmla="*/ 1033 w 2009"/>
              <a:gd name="T11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9" h="653">
                <a:moveTo>
                  <a:pt x="1033" y="653"/>
                </a:moveTo>
                <a:lnTo>
                  <a:pt x="2009" y="324"/>
                </a:lnTo>
                <a:lnTo>
                  <a:pt x="1537" y="0"/>
                </a:lnTo>
                <a:lnTo>
                  <a:pt x="487" y="42"/>
                </a:lnTo>
                <a:lnTo>
                  <a:pt x="0" y="329"/>
                </a:lnTo>
                <a:lnTo>
                  <a:pt x="1033" y="653"/>
                </a:lnTo>
                <a:close/>
              </a:path>
            </a:pathLst>
          </a:custGeom>
          <a:solidFill>
            <a:srgbClr val="F9F9F9"/>
          </a:solidFill>
          <a:ln w="7938" cap="flat">
            <a:solidFill>
              <a:srgbClr val="C6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5"/>
          <p:cNvSpPr>
            <a:spLocks/>
          </p:cNvSpPr>
          <p:nvPr/>
        </p:nvSpPr>
        <p:spPr bwMode="auto">
          <a:xfrm>
            <a:off x="4523046" y="4305414"/>
            <a:ext cx="3417888" cy="1112837"/>
          </a:xfrm>
          <a:custGeom>
            <a:avLst/>
            <a:gdLst>
              <a:gd name="T0" fmla="*/ 1077 w 2153"/>
              <a:gd name="T1" fmla="*/ 701 h 701"/>
              <a:gd name="T2" fmla="*/ 2153 w 2153"/>
              <a:gd name="T3" fmla="*/ 345 h 701"/>
              <a:gd name="T4" fmla="*/ 1633 w 2153"/>
              <a:gd name="T5" fmla="*/ 0 h 701"/>
              <a:gd name="T6" fmla="*/ 531 w 2153"/>
              <a:gd name="T7" fmla="*/ 32 h 701"/>
              <a:gd name="T8" fmla="*/ 0 w 2153"/>
              <a:gd name="T9" fmla="*/ 345 h 701"/>
              <a:gd name="T10" fmla="*/ 1077 w 2153"/>
              <a:gd name="T11" fmla="*/ 701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3" h="701">
                <a:moveTo>
                  <a:pt x="1077" y="701"/>
                </a:moveTo>
                <a:lnTo>
                  <a:pt x="2153" y="345"/>
                </a:lnTo>
                <a:lnTo>
                  <a:pt x="1633" y="0"/>
                </a:lnTo>
                <a:lnTo>
                  <a:pt x="531" y="32"/>
                </a:lnTo>
                <a:lnTo>
                  <a:pt x="0" y="345"/>
                </a:lnTo>
                <a:lnTo>
                  <a:pt x="1077" y="701"/>
                </a:lnTo>
                <a:close/>
              </a:path>
            </a:pathLst>
          </a:custGeom>
          <a:solidFill>
            <a:srgbClr val="FAFAFA"/>
          </a:solidFill>
          <a:ln w="7938" cap="flat">
            <a:solidFill>
              <a:srgbClr val="C2C1C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4413508" y="4145077"/>
            <a:ext cx="3636963" cy="1179512"/>
          </a:xfrm>
          <a:custGeom>
            <a:avLst/>
            <a:gdLst>
              <a:gd name="T0" fmla="*/ 1114 w 2291"/>
              <a:gd name="T1" fmla="*/ 743 h 743"/>
              <a:gd name="T2" fmla="*/ 2291 w 2291"/>
              <a:gd name="T3" fmla="*/ 366 h 743"/>
              <a:gd name="T4" fmla="*/ 1729 w 2291"/>
              <a:gd name="T5" fmla="*/ 0 h 743"/>
              <a:gd name="T6" fmla="*/ 568 w 2291"/>
              <a:gd name="T7" fmla="*/ 27 h 743"/>
              <a:gd name="T8" fmla="*/ 0 w 2291"/>
              <a:gd name="T9" fmla="*/ 361 h 743"/>
              <a:gd name="T10" fmla="*/ 1114 w 2291"/>
              <a:gd name="T11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91" h="743">
                <a:moveTo>
                  <a:pt x="1114" y="743"/>
                </a:moveTo>
                <a:lnTo>
                  <a:pt x="2291" y="366"/>
                </a:lnTo>
                <a:lnTo>
                  <a:pt x="1729" y="0"/>
                </a:lnTo>
                <a:lnTo>
                  <a:pt x="568" y="27"/>
                </a:lnTo>
                <a:lnTo>
                  <a:pt x="0" y="361"/>
                </a:lnTo>
                <a:lnTo>
                  <a:pt x="1114" y="743"/>
                </a:lnTo>
                <a:close/>
              </a:path>
            </a:pathLst>
          </a:custGeom>
          <a:solidFill>
            <a:srgbClr val="FBFBFB"/>
          </a:solidFill>
          <a:ln w="7938" cap="flat">
            <a:solidFill>
              <a:srgbClr val="BEBD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7"/>
          <p:cNvSpPr>
            <a:spLocks/>
          </p:cNvSpPr>
          <p:nvPr/>
        </p:nvSpPr>
        <p:spPr bwMode="auto">
          <a:xfrm>
            <a:off x="4305558" y="3976802"/>
            <a:ext cx="3854450" cy="1263650"/>
          </a:xfrm>
          <a:custGeom>
            <a:avLst/>
            <a:gdLst>
              <a:gd name="T0" fmla="*/ 1155 w 2428"/>
              <a:gd name="T1" fmla="*/ 796 h 796"/>
              <a:gd name="T2" fmla="*/ 2428 w 2428"/>
              <a:gd name="T3" fmla="*/ 398 h 796"/>
              <a:gd name="T4" fmla="*/ 1818 w 2428"/>
              <a:gd name="T5" fmla="*/ 0 h 796"/>
              <a:gd name="T6" fmla="*/ 604 w 2428"/>
              <a:gd name="T7" fmla="*/ 26 h 796"/>
              <a:gd name="T8" fmla="*/ 0 w 2428"/>
              <a:gd name="T9" fmla="*/ 387 h 796"/>
              <a:gd name="T10" fmla="*/ 1155 w 2428"/>
              <a:gd name="T11" fmla="*/ 796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28" h="796">
                <a:moveTo>
                  <a:pt x="1155" y="796"/>
                </a:moveTo>
                <a:lnTo>
                  <a:pt x="2428" y="398"/>
                </a:lnTo>
                <a:lnTo>
                  <a:pt x="1818" y="0"/>
                </a:lnTo>
                <a:lnTo>
                  <a:pt x="604" y="26"/>
                </a:lnTo>
                <a:lnTo>
                  <a:pt x="0" y="387"/>
                </a:lnTo>
                <a:lnTo>
                  <a:pt x="1155" y="796"/>
                </a:lnTo>
                <a:close/>
              </a:path>
            </a:pathLst>
          </a:custGeom>
          <a:solidFill>
            <a:srgbClr val="FCFCFC"/>
          </a:solidFill>
          <a:ln w="7938" cap="flat">
            <a:solidFill>
              <a:srgbClr val="BAB9B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8"/>
          <p:cNvSpPr>
            <a:spLocks/>
          </p:cNvSpPr>
          <p:nvPr/>
        </p:nvSpPr>
        <p:spPr bwMode="auto">
          <a:xfrm>
            <a:off x="4196021" y="3816464"/>
            <a:ext cx="4073525" cy="1339850"/>
          </a:xfrm>
          <a:custGeom>
            <a:avLst/>
            <a:gdLst>
              <a:gd name="T0" fmla="*/ 1192 w 2566"/>
              <a:gd name="T1" fmla="*/ 844 h 844"/>
              <a:gd name="T2" fmla="*/ 2566 w 2566"/>
              <a:gd name="T3" fmla="*/ 419 h 844"/>
              <a:gd name="T4" fmla="*/ 1908 w 2566"/>
              <a:gd name="T5" fmla="*/ 0 h 844"/>
              <a:gd name="T6" fmla="*/ 646 w 2566"/>
              <a:gd name="T7" fmla="*/ 16 h 844"/>
              <a:gd name="T8" fmla="*/ 0 w 2566"/>
              <a:gd name="T9" fmla="*/ 403 h 844"/>
              <a:gd name="T10" fmla="*/ 1192 w 2566"/>
              <a:gd name="T11" fmla="*/ 844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6" h="844">
                <a:moveTo>
                  <a:pt x="1192" y="844"/>
                </a:moveTo>
                <a:lnTo>
                  <a:pt x="2566" y="419"/>
                </a:lnTo>
                <a:lnTo>
                  <a:pt x="1908" y="0"/>
                </a:lnTo>
                <a:lnTo>
                  <a:pt x="646" y="16"/>
                </a:lnTo>
                <a:lnTo>
                  <a:pt x="0" y="403"/>
                </a:lnTo>
                <a:lnTo>
                  <a:pt x="1192" y="844"/>
                </a:lnTo>
                <a:close/>
              </a:path>
            </a:pathLst>
          </a:custGeom>
          <a:solidFill>
            <a:srgbClr val="FDFDFD"/>
          </a:solidFill>
          <a:ln w="7938" cap="flat">
            <a:solidFill>
              <a:srgbClr val="B6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9"/>
          <p:cNvSpPr>
            <a:spLocks/>
          </p:cNvSpPr>
          <p:nvPr/>
        </p:nvSpPr>
        <p:spPr bwMode="auto">
          <a:xfrm>
            <a:off x="4076958" y="3656127"/>
            <a:ext cx="4302125" cy="1408112"/>
          </a:xfrm>
          <a:custGeom>
            <a:avLst/>
            <a:gdLst>
              <a:gd name="T0" fmla="*/ 1236 w 2710"/>
              <a:gd name="T1" fmla="*/ 887 h 887"/>
              <a:gd name="T2" fmla="*/ 2710 w 2710"/>
              <a:gd name="T3" fmla="*/ 441 h 887"/>
              <a:gd name="T4" fmla="*/ 2010 w 2710"/>
              <a:gd name="T5" fmla="*/ 0 h 887"/>
              <a:gd name="T6" fmla="*/ 690 w 2710"/>
              <a:gd name="T7" fmla="*/ 11 h 887"/>
              <a:gd name="T8" fmla="*/ 0 w 2710"/>
              <a:gd name="T9" fmla="*/ 419 h 887"/>
              <a:gd name="T10" fmla="*/ 1236 w 2710"/>
              <a:gd name="T11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10" h="887">
                <a:moveTo>
                  <a:pt x="1236" y="887"/>
                </a:moveTo>
                <a:lnTo>
                  <a:pt x="2710" y="441"/>
                </a:lnTo>
                <a:lnTo>
                  <a:pt x="2010" y="0"/>
                </a:lnTo>
                <a:lnTo>
                  <a:pt x="690" y="11"/>
                </a:lnTo>
                <a:lnTo>
                  <a:pt x="0" y="419"/>
                </a:lnTo>
                <a:lnTo>
                  <a:pt x="1236" y="887"/>
                </a:lnTo>
                <a:close/>
              </a:path>
            </a:pathLst>
          </a:custGeom>
          <a:solidFill>
            <a:srgbClr val="FDFDFD"/>
          </a:solidFill>
          <a:ln w="7938" cap="flat">
            <a:solidFill>
              <a:srgbClr val="B2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0"/>
          <p:cNvSpPr>
            <a:spLocks/>
          </p:cNvSpPr>
          <p:nvPr/>
        </p:nvSpPr>
        <p:spPr bwMode="auto">
          <a:xfrm>
            <a:off x="3967421" y="3495789"/>
            <a:ext cx="4521200" cy="1484312"/>
          </a:xfrm>
          <a:custGeom>
            <a:avLst/>
            <a:gdLst>
              <a:gd name="T0" fmla="*/ 1278 w 2848"/>
              <a:gd name="T1" fmla="*/ 935 h 935"/>
              <a:gd name="T2" fmla="*/ 2848 w 2848"/>
              <a:gd name="T3" fmla="*/ 462 h 935"/>
              <a:gd name="T4" fmla="*/ 2100 w 2848"/>
              <a:gd name="T5" fmla="*/ 0 h 935"/>
              <a:gd name="T6" fmla="*/ 727 w 2848"/>
              <a:gd name="T7" fmla="*/ 6 h 935"/>
              <a:gd name="T8" fmla="*/ 0 w 2848"/>
              <a:gd name="T9" fmla="*/ 436 h 935"/>
              <a:gd name="T10" fmla="*/ 1278 w 2848"/>
              <a:gd name="T11" fmla="*/ 9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48" h="935">
                <a:moveTo>
                  <a:pt x="1278" y="935"/>
                </a:moveTo>
                <a:lnTo>
                  <a:pt x="2848" y="462"/>
                </a:lnTo>
                <a:lnTo>
                  <a:pt x="2100" y="0"/>
                </a:lnTo>
                <a:lnTo>
                  <a:pt x="727" y="6"/>
                </a:lnTo>
                <a:lnTo>
                  <a:pt x="0" y="436"/>
                </a:lnTo>
                <a:lnTo>
                  <a:pt x="1278" y="935"/>
                </a:lnTo>
                <a:close/>
              </a:path>
            </a:pathLst>
          </a:custGeom>
          <a:solidFill>
            <a:srgbClr val="FEFEFE"/>
          </a:solidFill>
          <a:ln w="7938" cap="flat">
            <a:solidFill>
              <a:srgbClr val="AEAE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3859471" y="3327514"/>
            <a:ext cx="4737100" cy="1566862"/>
          </a:xfrm>
          <a:custGeom>
            <a:avLst/>
            <a:gdLst>
              <a:gd name="T0" fmla="*/ 0 w 2984"/>
              <a:gd name="T1" fmla="*/ 457 h 987"/>
              <a:gd name="T2" fmla="*/ 1314 w 2984"/>
              <a:gd name="T3" fmla="*/ 987 h 987"/>
              <a:gd name="T4" fmla="*/ 2984 w 2984"/>
              <a:gd name="T5" fmla="*/ 488 h 987"/>
              <a:gd name="T6" fmla="*/ 2189 w 2984"/>
              <a:gd name="T7" fmla="*/ 0 h 987"/>
              <a:gd name="T8" fmla="*/ 763 w 2984"/>
              <a:gd name="T9" fmla="*/ 0 h 987"/>
              <a:gd name="T10" fmla="*/ 0 w 2984"/>
              <a:gd name="T11" fmla="*/ 457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4" h="987">
                <a:moveTo>
                  <a:pt x="0" y="457"/>
                </a:moveTo>
                <a:lnTo>
                  <a:pt x="1314" y="987"/>
                </a:lnTo>
                <a:lnTo>
                  <a:pt x="2984" y="488"/>
                </a:lnTo>
                <a:lnTo>
                  <a:pt x="2189" y="0"/>
                </a:lnTo>
                <a:lnTo>
                  <a:pt x="763" y="0"/>
                </a:lnTo>
                <a:lnTo>
                  <a:pt x="0" y="457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  <a:tileRect/>
          </a:gradFill>
          <a:ln w="7938" cap="flat">
            <a:solidFill>
              <a:srgbClr val="AAAAA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8596571" y="3443076"/>
            <a:ext cx="0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 flipV="1">
            <a:off x="7306294" y="1473841"/>
            <a:ext cx="0" cy="18536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  <a:stCxn id="45" idx="4"/>
            <a:endCxn id="19" idx="3"/>
          </p:cNvCxnSpPr>
          <p:nvPr/>
        </p:nvCxnSpPr>
        <p:spPr>
          <a:xfrm flipV="1">
            <a:off x="5070734" y="1735451"/>
            <a:ext cx="18691" cy="15920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875830" y="3388700"/>
            <a:ext cx="0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688161" y="3178549"/>
            <a:ext cx="2516486" cy="886615"/>
            <a:chOff x="8290726" y="3279482"/>
            <a:chExt cx="2516486" cy="886615"/>
          </a:xfrm>
        </p:grpSpPr>
        <p:sp>
          <p:nvSpPr>
            <p:cNvPr id="15" name="矩形 14"/>
            <p:cNvSpPr/>
            <p:nvPr/>
          </p:nvSpPr>
          <p:spPr>
            <a:xfrm>
              <a:off x="8290726" y="3279482"/>
              <a:ext cx="18170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优化模型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348661" y="3796765"/>
              <a:ext cx="24585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神经网络调参</a:t>
              </a:r>
              <a:endParaRPr lang="en-US" altLang="zh-CN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418932" y="1193097"/>
            <a:ext cx="4000908" cy="1234851"/>
            <a:chOff x="7131487" y="1838593"/>
            <a:chExt cx="4000908" cy="1234851"/>
          </a:xfrm>
        </p:grpSpPr>
        <p:sp>
          <p:nvSpPr>
            <p:cNvPr id="17" name="矩形 16"/>
            <p:cNvSpPr/>
            <p:nvPr/>
          </p:nvSpPr>
          <p:spPr>
            <a:xfrm>
              <a:off x="7131487" y="1838593"/>
              <a:ext cx="27309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选取神经网络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166335" y="2427113"/>
              <a:ext cx="39660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卷积神经网络，</a:t>
              </a:r>
              <a:endParaRPr lang="en-US" altLang="zh-CN" dirty="0"/>
            </a:p>
            <a:p>
              <a:r>
                <a:rPr lang="zh-CN" altLang="en-US" dirty="0"/>
                <a:t>残差网络，胶囊网络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74034" y="1473841"/>
            <a:ext cx="2925329" cy="1169551"/>
            <a:chOff x="2034075" y="2003418"/>
            <a:chExt cx="2925329" cy="1169551"/>
          </a:xfrm>
        </p:grpSpPr>
        <p:sp>
          <p:nvSpPr>
            <p:cNvPr id="19" name="矩形 18"/>
            <p:cNvSpPr/>
            <p:nvPr/>
          </p:nvSpPr>
          <p:spPr>
            <a:xfrm>
              <a:off x="2295352" y="2003418"/>
              <a:ext cx="26541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使用序列信息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034075" y="2526638"/>
              <a:ext cx="29253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/>
                <a:t>不同于前人使用三维结构信息或蛋白质理化属性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23454" y="3074959"/>
            <a:ext cx="2843751" cy="1193229"/>
            <a:chOff x="1006809" y="3206280"/>
            <a:chExt cx="2843751" cy="1193229"/>
          </a:xfrm>
        </p:grpSpPr>
        <p:sp>
          <p:nvSpPr>
            <p:cNvPr id="21" name="矩形 20"/>
            <p:cNvSpPr/>
            <p:nvPr/>
          </p:nvSpPr>
          <p:spPr>
            <a:xfrm>
              <a:off x="1006809" y="3206280"/>
              <a:ext cx="28437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精确预测到点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304769" y="3753178"/>
              <a:ext cx="25298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/>
                <a:t>不同于前人只预测药物能否与蛋白发生作用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57686" y="368426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/>
              <a:t>创新点与难点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91C6501-7B99-4964-A6E1-0012E9ECD9E9}"/>
              </a:ext>
            </a:extLst>
          </p:cNvPr>
          <p:cNvGrpSpPr/>
          <p:nvPr/>
        </p:nvGrpSpPr>
        <p:grpSpPr>
          <a:xfrm>
            <a:off x="172196" y="114725"/>
            <a:ext cx="3045209" cy="833609"/>
            <a:chOff x="64293" y="254705"/>
            <a:chExt cx="3617312" cy="990217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B3827417-FF63-4049-A700-C3D2CDB3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3" name="AutoShape 28">
              <a:extLst>
                <a:ext uri="{FF2B5EF4-FFF2-40B4-BE49-F238E27FC236}">
                  <a16:creationId xmlns:a16="http://schemas.microsoft.com/office/drawing/2014/main" id="{8AB4BBDF-1ED0-46F4-B119-D045754EB0D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F8AEFBE-4E59-49BA-A178-152F3AD51F74}"/>
                </a:ext>
              </a:extLst>
            </p:cNvPr>
            <p:cNvSpPr txBox="1"/>
            <p:nvPr/>
          </p:nvSpPr>
          <p:spPr>
            <a:xfrm>
              <a:off x="299056" y="519636"/>
              <a:ext cx="604000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3.5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028672B-8317-4F4B-8820-3D2881012D64}"/>
                </a:ext>
              </a:extLst>
            </p:cNvPr>
            <p:cNvSpPr txBox="1"/>
            <p:nvPr/>
          </p:nvSpPr>
          <p:spPr>
            <a:xfrm>
              <a:off x="903056" y="536189"/>
              <a:ext cx="2778549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创新点与难点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15982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2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" y="1774"/>
            <a:ext cx="6707794" cy="6840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034" y="15384"/>
            <a:ext cx="3768743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272295" y="1129857"/>
            <a:ext cx="5144104" cy="953281"/>
            <a:chOff x="6272295" y="1129857"/>
            <a:chExt cx="5144104" cy="953281"/>
          </a:xfrm>
        </p:grpSpPr>
        <p:sp>
          <p:nvSpPr>
            <p:cNvPr id="13" name="矩形 12"/>
            <p:cNvSpPr/>
            <p:nvPr/>
          </p:nvSpPr>
          <p:spPr>
            <a:xfrm>
              <a:off x="6272295" y="1129857"/>
              <a:ext cx="21494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latin typeface="+mj-lt"/>
                </a:rPr>
                <a:t>18</a:t>
              </a:r>
              <a:r>
                <a:rPr lang="zh-CN" altLang="en-US" sz="3200" b="1" dirty="0">
                  <a:latin typeface="+mj-lt"/>
                </a:rPr>
                <a:t>年</a:t>
              </a:r>
              <a:r>
                <a:rPr lang="en-US" altLang="zh-CN" sz="3200" b="1" dirty="0">
                  <a:latin typeface="+mj-lt"/>
                </a:rPr>
                <a:t>12</a:t>
              </a:r>
              <a:r>
                <a:rPr lang="zh-CN" altLang="en-US" sz="3200" b="1" dirty="0">
                  <a:latin typeface="+mj-lt"/>
                </a:rPr>
                <a:t>月</a:t>
              </a:r>
              <a:endParaRPr lang="zh-CN" altLang="en-US" sz="2400" b="1" dirty="0">
                <a:latin typeface="+mj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4" y="126614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856579" y="1621473"/>
              <a:ext cx="4559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dirty="0"/>
                <a:t>构建深度学习网络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02657" y="2424003"/>
            <a:ext cx="5014556" cy="1032509"/>
            <a:chOff x="5802657" y="2424003"/>
            <a:chExt cx="5014556" cy="1032509"/>
          </a:xfrm>
        </p:grpSpPr>
        <p:sp>
          <p:nvSpPr>
            <p:cNvPr id="19" name="矩形 18"/>
            <p:cNvSpPr/>
            <p:nvPr/>
          </p:nvSpPr>
          <p:spPr>
            <a:xfrm>
              <a:off x="6009831" y="2424003"/>
              <a:ext cx="169349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latin typeface="+mj-lt"/>
                </a:rPr>
                <a:t>19</a:t>
              </a:r>
              <a:r>
                <a:rPr lang="zh-CN" altLang="en-US" sz="3200" b="1" dirty="0">
                  <a:latin typeface="+mj-lt"/>
                </a:rPr>
                <a:t>年</a:t>
              </a:r>
              <a:r>
                <a:rPr lang="en-US" altLang="zh-CN" sz="3200" b="1" dirty="0">
                  <a:latin typeface="+mj-lt"/>
                </a:rPr>
                <a:t>1</a:t>
              </a:r>
              <a:r>
                <a:rPr lang="zh-CN" altLang="en-US" sz="3200" b="1" dirty="0">
                  <a:latin typeface="+mj-lt"/>
                </a:rPr>
                <a:t>月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802657" y="2579756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6257393" y="2994847"/>
              <a:ext cx="4559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dirty="0"/>
                <a:t>调优参数，尝试新的网络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80660" y="3723668"/>
            <a:ext cx="4824666" cy="1053245"/>
            <a:chOff x="5480660" y="3723668"/>
            <a:chExt cx="4824666" cy="1053245"/>
          </a:xfrm>
        </p:grpSpPr>
        <p:sp>
          <p:nvSpPr>
            <p:cNvPr id="22" name="矩形 21"/>
            <p:cNvSpPr/>
            <p:nvPr/>
          </p:nvSpPr>
          <p:spPr>
            <a:xfrm>
              <a:off x="5616002" y="3723668"/>
              <a:ext cx="18113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latin typeface="+mj-lt"/>
                </a:rPr>
                <a:t>19</a:t>
              </a:r>
              <a:r>
                <a:rPr lang="zh-CN" altLang="en-US" sz="3200" b="1" dirty="0">
                  <a:latin typeface="+mj-lt"/>
                </a:rPr>
                <a:t>年</a:t>
              </a:r>
              <a:r>
                <a:rPr lang="en-US" altLang="zh-CN" sz="3200" b="1" dirty="0">
                  <a:latin typeface="+mj-lt"/>
                </a:rPr>
                <a:t>3</a:t>
              </a:r>
              <a:r>
                <a:rPr lang="zh-CN" altLang="en-US" sz="3200" b="1" dirty="0">
                  <a:latin typeface="+mj-lt"/>
                </a:rPr>
                <a:t>月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5480660" y="383064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5745506" y="4315248"/>
              <a:ext cx="4559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dirty="0"/>
                <a:t>开展对比实验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49036" y="4928090"/>
            <a:ext cx="5109580" cy="988658"/>
            <a:chOff x="3711599" y="4931419"/>
            <a:chExt cx="5109580" cy="988658"/>
          </a:xfrm>
        </p:grpSpPr>
        <p:sp>
          <p:nvSpPr>
            <p:cNvPr id="25" name="矩形 24"/>
            <p:cNvSpPr/>
            <p:nvPr/>
          </p:nvSpPr>
          <p:spPr>
            <a:xfrm>
              <a:off x="3878659" y="4931419"/>
              <a:ext cx="173021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200" b="1" dirty="0">
                  <a:latin typeface="+mj-lt"/>
                </a:rPr>
                <a:t>19</a:t>
              </a:r>
              <a:r>
                <a:rPr lang="zh-CN" altLang="en-US" sz="3200" b="1" dirty="0">
                  <a:latin typeface="+mj-lt"/>
                </a:rPr>
                <a:t>年</a:t>
              </a:r>
              <a:r>
                <a:rPr lang="en-US" altLang="zh-CN" sz="3200" b="1" dirty="0">
                  <a:latin typeface="+mj-lt"/>
                </a:rPr>
                <a:t>4</a:t>
              </a:r>
              <a:r>
                <a:rPr lang="zh-CN" altLang="en-US" sz="3200" b="1" dirty="0">
                  <a:latin typeface="+mj-lt"/>
                </a:rPr>
                <a:t>月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3711599" y="5068572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261359" y="5458412"/>
              <a:ext cx="4559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dirty="0"/>
                <a:t>撰写论文</a:t>
              </a:r>
              <a:r>
                <a:rPr lang="en-US" altLang="zh-CN" sz="2400" dirty="0"/>
                <a:t>,</a:t>
              </a:r>
              <a:r>
                <a:rPr lang="zh-CN" altLang="en-US" sz="2400" dirty="0"/>
                <a:t>发表论文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55306" y="1243628"/>
            <a:ext cx="2236510" cy="777955"/>
            <a:chOff x="1637155" y="769257"/>
            <a:chExt cx="2236510" cy="777955"/>
          </a:xfrm>
        </p:grpSpPr>
        <p:sp>
          <p:nvSpPr>
            <p:cNvPr id="7" name="文本框 6"/>
            <p:cNvSpPr txBox="1"/>
            <p:nvPr/>
          </p:nvSpPr>
          <p:spPr>
            <a:xfrm>
              <a:off x="1637155" y="769257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latin typeface="+mj-lt"/>
                </a:rPr>
                <a:t>进度安排</a:t>
              </a:r>
            </a:p>
          </p:txBody>
        </p: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2023185" y="1547212"/>
              <a:ext cx="146444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74F1EC1E-18B9-4082-9847-233E97AE9C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21990"/>
              </p:ext>
            </p:extLst>
          </p:nvPr>
        </p:nvGraphicFramePr>
        <p:xfrm>
          <a:off x="851539" y="3550516"/>
          <a:ext cx="2070269" cy="1529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图片" r:id="rId5" imgW="0" imgH="0" progId="StaticMetafile">
                  <p:embed/>
                </p:oleObj>
              </mc:Choice>
              <mc:Fallback>
                <p:oleObj name="图片" r:id="rId5" imgW="0" imgH="0" progId="StaticMetafile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74F1EC1E-18B9-4082-9847-233E97AE9C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854" t="15190" r="7068" b="15190"/>
                      <a:stretch>
                        <a:fillRect/>
                      </a:stretch>
                    </p:blipFill>
                    <p:spPr bwMode="auto">
                      <a:xfrm>
                        <a:off x="851539" y="3550516"/>
                        <a:ext cx="2070269" cy="15294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图片 38">
            <a:extLst>
              <a:ext uri="{FF2B5EF4-FFF2-40B4-BE49-F238E27FC236}">
                <a16:creationId xmlns:a16="http://schemas.microsoft.com/office/drawing/2014/main" id="{C6B6D964-38A9-40EB-B543-A8732AA40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27" y="879551"/>
            <a:ext cx="1218717" cy="1423569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488C7F9-EE6C-4F42-BE9D-4F4031A4A99E}"/>
              </a:ext>
            </a:extLst>
          </p:cNvPr>
          <p:cNvSpPr txBox="1"/>
          <p:nvPr/>
        </p:nvSpPr>
        <p:spPr>
          <a:xfrm>
            <a:off x="1205737" y="1360502"/>
            <a:ext cx="29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4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01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6872" y="2007298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8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779003" y="322109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谢谢</a:t>
            </a:r>
          </a:p>
        </p:txBody>
      </p:sp>
      <p:sp>
        <p:nvSpPr>
          <p:cNvPr id="34" name="PA_矩形 1"/>
          <p:cNvSpPr/>
          <p:nvPr>
            <p:custDataLst>
              <p:tags r:id="rId1"/>
            </p:custDataLst>
          </p:nvPr>
        </p:nvSpPr>
        <p:spPr>
          <a:xfrm>
            <a:off x="4664358" y="1920854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95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2" grpId="0"/>
      <p:bldP spid="32" grpId="1"/>
      <p:bldP spid="34" grpId="0"/>
      <p:bldP spid="34" grpId="1"/>
      <p:bldP spid="34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-270584" y="-3551420"/>
            <a:ext cx="14004320" cy="9920291"/>
            <a:chOff x="771526" y="60326"/>
            <a:chExt cx="6002338" cy="4419600"/>
          </a:xfrm>
        </p:grpSpPr>
        <p:sp>
          <p:nvSpPr>
            <p:cNvPr id="5" name="AutoShape 34"/>
            <p:cNvSpPr>
              <a:spLocks noChangeAspect="1" noChangeArrowheads="1" noTextEdit="1"/>
            </p:cNvSpPr>
            <p:nvPr/>
          </p:nvSpPr>
          <p:spPr bwMode="auto">
            <a:xfrm>
              <a:off x="1157288" y="128588"/>
              <a:ext cx="5299075" cy="425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771526" y="60326"/>
              <a:ext cx="6002338" cy="4419600"/>
            </a:xfrm>
            <a:custGeom>
              <a:avLst/>
              <a:gdLst>
                <a:gd name="T0" fmla="*/ 410 w 1478"/>
                <a:gd name="T1" fmla="*/ 1046 h 1090"/>
                <a:gd name="T2" fmla="*/ 118 w 1478"/>
                <a:gd name="T3" fmla="*/ 624 h 1090"/>
                <a:gd name="T4" fmla="*/ 754 w 1478"/>
                <a:gd name="T5" fmla="*/ 20 h 1090"/>
                <a:gd name="T6" fmla="*/ 1374 w 1478"/>
                <a:gd name="T7" fmla="*/ 502 h 1090"/>
                <a:gd name="T8" fmla="*/ 982 w 1478"/>
                <a:gd name="T9" fmla="*/ 1046 h 1090"/>
                <a:gd name="T10" fmla="*/ 410 w 1478"/>
                <a:gd name="T11" fmla="*/ 1046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1090">
                  <a:moveTo>
                    <a:pt x="410" y="1046"/>
                  </a:moveTo>
                  <a:cubicBezTo>
                    <a:pt x="410" y="1046"/>
                    <a:pt x="0" y="1016"/>
                    <a:pt x="118" y="624"/>
                  </a:cubicBezTo>
                  <a:cubicBezTo>
                    <a:pt x="236" y="232"/>
                    <a:pt x="482" y="0"/>
                    <a:pt x="754" y="20"/>
                  </a:cubicBezTo>
                  <a:cubicBezTo>
                    <a:pt x="1026" y="40"/>
                    <a:pt x="1270" y="144"/>
                    <a:pt x="1374" y="502"/>
                  </a:cubicBezTo>
                  <a:cubicBezTo>
                    <a:pt x="1478" y="860"/>
                    <a:pt x="1264" y="1002"/>
                    <a:pt x="982" y="1046"/>
                  </a:cubicBezTo>
                  <a:cubicBezTo>
                    <a:pt x="700" y="1090"/>
                    <a:pt x="410" y="1046"/>
                    <a:pt x="410" y="1046"/>
                  </a:cubicBezTo>
                  <a:close/>
                </a:path>
              </a:pathLst>
            </a:custGeom>
            <a:noFill/>
            <a:ln w="4763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950913" y="144463"/>
              <a:ext cx="5773738" cy="4275138"/>
            </a:xfrm>
            <a:custGeom>
              <a:avLst/>
              <a:gdLst>
                <a:gd name="T0" fmla="*/ 731 w 1422"/>
                <a:gd name="T1" fmla="*/ 19 h 1054"/>
                <a:gd name="T2" fmla="*/ 1323 w 1422"/>
                <a:gd name="T3" fmla="*/ 484 h 1054"/>
                <a:gd name="T4" fmla="*/ 947 w 1422"/>
                <a:gd name="T5" fmla="*/ 1008 h 1054"/>
                <a:gd name="T6" fmla="*/ 391 w 1422"/>
                <a:gd name="T7" fmla="*/ 1007 h 1054"/>
                <a:gd name="T8" fmla="*/ 108 w 1422"/>
                <a:gd name="T9" fmla="*/ 600 h 1054"/>
                <a:gd name="T10" fmla="*/ 115 w 1422"/>
                <a:gd name="T11" fmla="*/ 576 h 1054"/>
                <a:gd name="T12" fmla="*/ 212 w 1422"/>
                <a:gd name="T13" fmla="*/ 349 h 1054"/>
                <a:gd name="T14" fmla="*/ 731 w 1422"/>
                <a:gd name="T15" fmla="*/ 1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2" h="1054">
                  <a:moveTo>
                    <a:pt x="731" y="19"/>
                  </a:moveTo>
                  <a:cubicBezTo>
                    <a:pt x="992" y="44"/>
                    <a:pt x="1225" y="142"/>
                    <a:pt x="1323" y="484"/>
                  </a:cubicBezTo>
                  <a:cubicBezTo>
                    <a:pt x="1422" y="827"/>
                    <a:pt x="1216" y="963"/>
                    <a:pt x="947" y="1008"/>
                  </a:cubicBezTo>
                  <a:cubicBezTo>
                    <a:pt x="676" y="1054"/>
                    <a:pt x="392" y="1012"/>
                    <a:pt x="391" y="1007"/>
                  </a:cubicBezTo>
                  <a:cubicBezTo>
                    <a:pt x="389" y="1003"/>
                    <a:pt x="0" y="975"/>
                    <a:pt x="108" y="600"/>
                  </a:cubicBezTo>
                  <a:cubicBezTo>
                    <a:pt x="110" y="592"/>
                    <a:pt x="112" y="584"/>
                    <a:pt x="115" y="576"/>
                  </a:cubicBezTo>
                  <a:cubicBezTo>
                    <a:pt x="140" y="493"/>
                    <a:pt x="172" y="417"/>
                    <a:pt x="212" y="349"/>
                  </a:cubicBezTo>
                  <a:cubicBezTo>
                    <a:pt x="340" y="129"/>
                    <a:pt x="530" y="0"/>
                    <a:pt x="731" y="19"/>
                  </a:cubicBezTo>
                  <a:close/>
                </a:path>
              </a:pathLst>
            </a:custGeom>
            <a:noFill/>
            <a:ln w="4763" cap="flat">
              <a:solidFill>
                <a:srgbClr val="E8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1125538" y="209551"/>
              <a:ext cx="5546725" cy="4152900"/>
            </a:xfrm>
            <a:custGeom>
              <a:avLst/>
              <a:gdLst>
                <a:gd name="T0" fmla="*/ 709 w 1366"/>
                <a:gd name="T1" fmla="*/ 23 h 1024"/>
                <a:gd name="T2" fmla="*/ 1273 w 1366"/>
                <a:gd name="T3" fmla="*/ 472 h 1024"/>
                <a:gd name="T4" fmla="*/ 912 w 1366"/>
                <a:gd name="T5" fmla="*/ 976 h 1024"/>
                <a:gd name="T6" fmla="*/ 372 w 1366"/>
                <a:gd name="T7" fmla="*/ 974 h 1024"/>
                <a:gd name="T8" fmla="*/ 98 w 1366"/>
                <a:gd name="T9" fmla="*/ 581 h 1024"/>
                <a:gd name="T10" fmla="*/ 104 w 1366"/>
                <a:gd name="T11" fmla="*/ 558 h 1024"/>
                <a:gd name="T12" fmla="*/ 199 w 1366"/>
                <a:gd name="T13" fmla="*/ 336 h 1024"/>
                <a:gd name="T14" fmla="*/ 709 w 1366"/>
                <a:gd name="T15" fmla="*/ 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6" h="1024">
                  <a:moveTo>
                    <a:pt x="709" y="23"/>
                  </a:moveTo>
                  <a:cubicBezTo>
                    <a:pt x="959" y="52"/>
                    <a:pt x="1181" y="145"/>
                    <a:pt x="1273" y="472"/>
                  </a:cubicBezTo>
                  <a:cubicBezTo>
                    <a:pt x="1366" y="799"/>
                    <a:pt x="1169" y="929"/>
                    <a:pt x="912" y="976"/>
                  </a:cubicBezTo>
                  <a:cubicBezTo>
                    <a:pt x="653" y="1024"/>
                    <a:pt x="375" y="984"/>
                    <a:pt x="372" y="974"/>
                  </a:cubicBezTo>
                  <a:cubicBezTo>
                    <a:pt x="370" y="966"/>
                    <a:pt x="0" y="939"/>
                    <a:pt x="98" y="581"/>
                  </a:cubicBezTo>
                  <a:cubicBezTo>
                    <a:pt x="101" y="573"/>
                    <a:pt x="102" y="565"/>
                    <a:pt x="104" y="558"/>
                  </a:cubicBezTo>
                  <a:cubicBezTo>
                    <a:pt x="128" y="478"/>
                    <a:pt x="158" y="404"/>
                    <a:pt x="199" y="336"/>
                  </a:cubicBezTo>
                  <a:cubicBezTo>
                    <a:pt x="323" y="128"/>
                    <a:pt x="512" y="0"/>
                    <a:pt x="709" y="23"/>
                  </a:cubicBezTo>
                  <a:close/>
                </a:path>
              </a:pathLst>
            </a:custGeom>
            <a:noFill/>
            <a:ln w="4763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1303338" y="271463"/>
              <a:ext cx="5319713" cy="4029075"/>
            </a:xfrm>
            <a:custGeom>
              <a:avLst/>
              <a:gdLst>
                <a:gd name="T0" fmla="*/ 686 w 1310"/>
                <a:gd name="T1" fmla="*/ 28 h 994"/>
                <a:gd name="T2" fmla="*/ 1223 w 1310"/>
                <a:gd name="T3" fmla="*/ 460 h 994"/>
                <a:gd name="T4" fmla="*/ 877 w 1310"/>
                <a:gd name="T5" fmla="*/ 944 h 994"/>
                <a:gd name="T6" fmla="*/ 353 w 1310"/>
                <a:gd name="T7" fmla="*/ 941 h 994"/>
                <a:gd name="T8" fmla="*/ 88 w 1310"/>
                <a:gd name="T9" fmla="*/ 563 h 994"/>
                <a:gd name="T10" fmla="*/ 93 w 1310"/>
                <a:gd name="T11" fmla="*/ 540 h 994"/>
                <a:gd name="T12" fmla="*/ 184 w 1310"/>
                <a:gd name="T13" fmla="*/ 324 h 994"/>
                <a:gd name="T14" fmla="*/ 686 w 1310"/>
                <a:gd name="T15" fmla="*/ 2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0" h="994">
                  <a:moveTo>
                    <a:pt x="686" y="28"/>
                  </a:moveTo>
                  <a:cubicBezTo>
                    <a:pt x="925" y="62"/>
                    <a:pt x="1135" y="148"/>
                    <a:pt x="1223" y="460"/>
                  </a:cubicBezTo>
                  <a:cubicBezTo>
                    <a:pt x="1310" y="773"/>
                    <a:pt x="1121" y="895"/>
                    <a:pt x="877" y="944"/>
                  </a:cubicBezTo>
                  <a:cubicBezTo>
                    <a:pt x="628" y="994"/>
                    <a:pt x="357" y="956"/>
                    <a:pt x="353" y="941"/>
                  </a:cubicBezTo>
                  <a:cubicBezTo>
                    <a:pt x="349" y="929"/>
                    <a:pt x="0" y="904"/>
                    <a:pt x="88" y="563"/>
                  </a:cubicBezTo>
                  <a:cubicBezTo>
                    <a:pt x="90" y="556"/>
                    <a:pt x="91" y="548"/>
                    <a:pt x="93" y="540"/>
                  </a:cubicBezTo>
                  <a:cubicBezTo>
                    <a:pt x="114" y="464"/>
                    <a:pt x="142" y="392"/>
                    <a:pt x="184" y="324"/>
                  </a:cubicBezTo>
                  <a:cubicBezTo>
                    <a:pt x="305" y="129"/>
                    <a:pt x="493" y="0"/>
                    <a:pt x="686" y="28"/>
                  </a:cubicBezTo>
                  <a:close/>
                </a:path>
              </a:pathLst>
            </a:custGeom>
            <a:noFill/>
            <a:ln w="4763" cap="flat">
              <a:solidFill>
                <a:srgbClr val="E4E4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1477963" y="334963"/>
              <a:ext cx="5092700" cy="3905250"/>
            </a:xfrm>
            <a:custGeom>
              <a:avLst/>
              <a:gdLst>
                <a:gd name="T0" fmla="*/ 664 w 1254"/>
                <a:gd name="T1" fmla="*/ 32 h 963"/>
                <a:gd name="T2" fmla="*/ 1173 w 1254"/>
                <a:gd name="T3" fmla="*/ 448 h 963"/>
                <a:gd name="T4" fmla="*/ 843 w 1254"/>
                <a:gd name="T5" fmla="*/ 911 h 963"/>
                <a:gd name="T6" fmla="*/ 334 w 1254"/>
                <a:gd name="T7" fmla="*/ 908 h 963"/>
                <a:gd name="T8" fmla="*/ 79 w 1254"/>
                <a:gd name="T9" fmla="*/ 544 h 963"/>
                <a:gd name="T10" fmla="*/ 83 w 1254"/>
                <a:gd name="T11" fmla="*/ 522 h 963"/>
                <a:gd name="T12" fmla="*/ 171 w 1254"/>
                <a:gd name="T13" fmla="*/ 311 h 963"/>
                <a:gd name="T14" fmla="*/ 664 w 1254"/>
                <a:gd name="T15" fmla="*/ 3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4" h="963">
                  <a:moveTo>
                    <a:pt x="664" y="32"/>
                  </a:moveTo>
                  <a:cubicBezTo>
                    <a:pt x="892" y="70"/>
                    <a:pt x="1091" y="151"/>
                    <a:pt x="1173" y="448"/>
                  </a:cubicBezTo>
                  <a:cubicBezTo>
                    <a:pt x="1254" y="745"/>
                    <a:pt x="1074" y="861"/>
                    <a:pt x="843" y="911"/>
                  </a:cubicBezTo>
                  <a:cubicBezTo>
                    <a:pt x="605" y="963"/>
                    <a:pt x="340" y="927"/>
                    <a:pt x="334" y="908"/>
                  </a:cubicBezTo>
                  <a:cubicBezTo>
                    <a:pt x="330" y="892"/>
                    <a:pt x="0" y="868"/>
                    <a:pt x="79" y="544"/>
                  </a:cubicBezTo>
                  <a:cubicBezTo>
                    <a:pt x="81" y="537"/>
                    <a:pt x="81" y="529"/>
                    <a:pt x="83" y="522"/>
                  </a:cubicBezTo>
                  <a:cubicBezTo>
                    <a:pt x="102" y="449"/>
                    <a:pt x="128" y="379"/>
                    <a:pt x="171" y="311"/>
                  </a:cubicBezTo>
                  <a:cubicBezTo>
                    <a:pt x="288" y="129"/>
                    <a:pt x="475" y="0"/>
                    <a:pt x="664" y="32"/>
                  </a:cubicBezTo>
                  <a:close/>
                </a:path>
              </a:pathLst>
            </a:custGeom>
            <a:noFill/>
            <a:ln w="4763" cap="flat">
              <a:solidFill>
                <a:srgbClr val="E2E2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1652588" y="400051"/>
              <a:ext cx="4868863" cy="3783013"/>
            </a:xfrm>
            <a:custGeom>
              <a:avLst/>
              <a:gdLst>
                <a:gd name="T0" fmla="*/ 642 w 1199"/>
                <a:gd name="T1" fmla="*/ 36 h 933"/>
                <a:gd name="T2" fmla="*/ 1123 w 1199"/>
                <a:gd name="T3" fmla="*/ 435 h 933"/>
                <a:gd name="T4" fmla="*/ 809 w 1199"/>
                <a:gd name="T5" fmla="*/ 879 h 933"/>
                <a:gd name="T6" fmla="*/ 316 w 1199"/>
                <a:gd name="T7" fmla="*/ 874 h 933"/>
                <a:gd name="T8" fmla="*/ 70 w 1199"/>
                <a:gd name="T9" fmla="*/ 525 h 933"/>
                <a:gd name="T10" fmla="*/ 73 w 1199"/>
                <a:gd name="T11" fmla="*/ 504 h 933"/>
                <a:gd name="T12" fmla="*/ 158 w 1199"/>
                <a:gd name="T13" fmla="*/ 298 h 933"/>
                <a:gd name="T14" fmla="*/ 642 w 1199"/>
                <a:gd name="T15" fmla="*/ 3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9" h="933">
                  <a:moveTo>
                    <a:pt x="642" y="36"/>
                  </a:moveTo>
                  <a:cubicBezTo>
                    <a:pt x="858" y="78"/>
                    <a:pt x="1047" y="154"/>
                    <a:pt x="1123" y="435"/>
                  </a:cubicBezTo>
                  <a:cubicBezTo>
                    <a:pt x="1199" y="717"/>
                    <a:pt x="1027" y="827"/>
                    <a:pt x="809" y="879"/>
                  </a:cubicBezTo>
                  <a:cubicBezTo>
                    <a:pt x="582" y="933"/>
                    <a:pt x="323" y="898"/>
                    <a:pt x="316" y="874"/>
                  </a:cubicBezTo>
                  <a:cubicBezTo>
                    <a:pt x="310" y="854"/>
                    <a:pt x="0" y="832"/>
                    <a:pt x="70" y="525"/>
                  </a:cubicBezTo>
                  <a:cubicBezTo>
                    <a:pt x="71" y="518"/>
                    <a:pt x="71" y="511"/>
                    <a:pt x="73" y="504"/>
                  </a:cubicBezTo>
                  <a:cubicBezTo>
                    <a:pt x="90" y="434"/>
                    <a:pt x="114" y="366"/>
                    <a:pt x="158" y="298"/>
                  </a:cubicBezTo>
                  <a:cubicBezTo>
                    <a:pt x="270" y="128"/>
                    <a:pt x="456" y="0"/>
                    <a:pt x="642" y="36"/>
                  </a:cubicBezTo>
                  <a:close/>
                </a:path>
              </a:pathLst>
            </a:custGeom>
            <a:noFill/>
            <a:ln w="4763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1831976" y="461963"/>
              <a:ext cx="4637088" cy="3660775"/>
            </a:xfrm>
            <a:custGeom>
              <a:avLst/>
              <a:gdLst>
                <a:gd name="T0" fmla="*/ 619 w 1142"/>
                <a:gd name="T1" fmla="*/ 41 h 903"/>
                <a:gd name="T2" fmla="*/ 1072 w 1142"/>
                <a:gd name="T3" fmla="*/ 424 h 903"/>
                <a:gd name="T4" fmla="*/ 773 w 1142"/>
                <a:gd name="T5" fmla="*/ 847 h 903"/>
                <a:gd name="T6" fmla="*/ 297 w 1142"/>
                <a:gd name="T7" fmla="*/ 842 h 903"/>
                <a:gd name="T8" fmla="*/ 59 w 1142"/>
                <a:gd name="T9" fmla="*/ 507 h 903"/>
                <a:gd name="T10" fmla="*/ 62 w 1142"/>
                <a:gd name="T11" fmla="*/ 486 h 903"/>
                <a:gd name="T12" fmla="*/ 144 w 1142"/>
                <a:gd name="T13" fmla="*/ 287 h 903"/>
                <a:gd name="T14" fmla="*/ 619 w 1142"/>
                <a:gd name="T15" fmla="*/ 4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903">
                  <a:moveTo>
                    <a:pt x="619" y="41"/>
                  </a:moveTo>
                  <a:cubicBezTo>
                    <a:pt x="824" y="86"/>
                    <a:pt x="1002" y="158"/>
                    <a:pt x="1072" y="424"/>
                  </a:cubicBezTo>
                  <a:cubicBezTo>
                    <a:pt x="1142" y="690"/>
                    <a:pt x="979" y="794"/>
                    <a:pt x="773" y="847"/>
                  </a:cubicBezTo>
                  <a:cubicBezTo>
                    <a:pt x="557" y="903"/>
                    <a:pt x="305" y="871"/>
                    <a:pt x="297" y="842"/>
                  </a:cubicBezTo>
                  <a:cubicBezTo>
                    <a:pt x="290" y="818"/>
                    <a:pt x="0" y="797"/>
                    <a:pt x="59" y="507"/>
                  </a:cubicBezTo>
                  <a:cubicBezTo>
                    <a:pt x="61" y="501"/>
                    <a:pt x="61" y="493"/>
                    <a:pt x="62" y="486"/>
                  </a:cubicBezTo>
                  <a:cubicBezTo>
                    <a:pt x="76" y="420"/>
                    <a:pt x="99" y="354"/>
                    <a:pt x="144" y="287"/>
                  </a:cubicBezTo>
                  <a:cubicBezTo>
                    <a:pt x="251" y="128"/>
                    <a:pt x="437" y="0"/>
                    <a:pt x="619" y="41"/>
                  </a:cubicBezTo>
                  <a:close/>
                </a:path>
              </a:pathLst>
            </a:custGeom>
            <a:noFill/>
            <a:ln w="4763" cap="flat">
              <a:solidFill>
                <a:srgbClr val="DE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2006601" y="527051"/>
              <a:ext cx="4413250" cy="3538538"/>
            </a:xfrm>
            <a:custGeom>
              <a:avLst/>
              <a:gdLst>
                <a:gd name="T0" fmla="*/ 597 w 1087"/>
                <a:gd name="T1" fmla="*/ 45 h 873"/>
                <a:gd name="T2" fmla="*/ 1022 w 1087"/>
                <a:gd name="T3" fmla="*/ 411 h 873"/>
                <a:gd name="T4" fmla="*/ 739 w 1087"/>
                <a:gd name="T5" fmla="*/ 815 h 873"/>
                <a:gd name="T6" fmla="*/ 278 w 1087"/>
                <a:gd name="T7" fmla="*/ 808 h 873"/>
                <a:gd name="T8" fmla="*/ 50 w 1087"/>
                <a:gd name="T9" fmla="*/ 488 h 873"/>
                <a:gd name="T10" fmla="*/ 52 w 1087"/>
                <a:gd name="T11" fmla="*/ 468 h 873"/>
                <a:gd name="T12" fmla="*/ 131 w 1087"/>
                <a:gd name="T13" fmla="*/ 274 h 873"/>
                <a:gd name="T14" fmla="*/ 597 w 1087"/>
                <a:gd name="T15" fmla="*/ 4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7" h="873">
                  <a:moveTo>
                    <a:pt x="597" y="45"/>
                  </a:moveTo>
                  <a:cubicBezTo>
                    <a:pt x="791" y="94"/>
                    <a:pt x="958" y="161"/>
                    <a:pt x="1022" y="411"/>
                  </a:cubicBezTo>
                  <a:cubicBezTo>
                    <a:pt x="1087" y="663"/>
                    <a:pt x="931" y="760"/>
                    <a:pt x="739" y="815"/>
                  </a:cubicBezTo>
                  <a:cubicBezTo>
                    <a:pt x="534" y="873"/>
                    <a:pt x="287" y="842"/>
                    <a:pt x="278" y="808"/>
                  </a:cubicBezTo>
                  <a:cubicBezTo>
                    <a:pt x="270" y="781"/>
                    <a:pt x="0" y="760"/>
                    <a:pt x="50" y="488"/>
                  </a:cubicBezTo>
                  <a:cubicBezTo>
                    <a:pt x="51" y="482"/>
                    <a:pt x="51" y="475"/>
                    <a:pt x="52" y="468"/>
                  </a:cubicBezTo>
                  <a:cubicBezTo>
                    <a:pt x="64" y="405"/>
                    <a:pt x="84" y="341"/>
                    <a:pt x="131" y="274"/>
                  </a:cubicBezTo>
                  <a:cubicBezTo>
                    <a:pt x="233" y="127"/>
                    <a:pt x="418" y="0"/>
                    <a:pt x="597" y="45"/>
                  </a:cubicBezTo>
                  <a:close/>
                </a:path>
              </a:pathLst>
            </a:custGeom>
            <a:noFill/>
            <a:ln w="4763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2181226" y="587376"/>
              <a:ext cx="4189413" cy="3417888"/>
            </a:xfrm>
            <a:custGeom>
              <a:avLst/>
              <a:gdLst>
                <a:gd name="T0" fmla="*/ 575 w 1032"/>
                <a:gd name="T1" fmla="*/ 50 h 843"/>
                <a:gd name="T2" fmla="*/ 973 w 1032"/>
                <a:gd name="T3" fmla="*/ 400 h 843"/>
                <a:gd name="T4" fmla="*/ 705 w 1032"/>
                <a:gd name="T5" fmla="*/ 783 h 843"/>
                <a:gd name="T6" fmla="*/ 260 w 1032"/>
                <a:gd name="T7" fmla="*/ 776 h 843"/>
                <a:gd name="T8" fmla="*/ 41 w 1032"/>
                <a:gd name="T9" fmla="*/ 470 h 843"/>
                <a:gd name="T10" fmla="*/ 42 w 1032"/>
                <a:gd name="T11" fmla="*/ 451 h 843"/>
                <a:gd name="T12" fmla="*/ 118 w 1032"/>
                <a:gd name="T13" fmla="*/ 262 h 843"/>
                <a:gd name="T14" fmla="*/ 575 w 1032"/>
                <a:gd name="T15" fmla="*/ 5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843">
                  <a:moveTo>
                    <a:pt x="575" y="50"/>
                  </a:moveTo>
                  <a:cubicBezTo>
                    <a:pt x="757" y="102"/>
                    <a:pt x="913" y="165"/>
                    <a:pt x="973" y="400"/>
                  </a:cubicBezTo>
                  <a:cubicBezTo>
                    <a:pt x="1032" y="636"/>
                    <a:pt x="884" y="728"/>
                    <a:pt x="705" y="783"/>
                  </a:cubicBezTo>
                  <a:cubicBezTo>
                    <a:pt x="510" y="843"/>
                    <a:pt x="270" y="814"/>
                    <a:pt x="260" y="776"/>
                  </a:cubicBezTo>
                  <a:cubicBezTo>
                    <a:pt x="251" y="744"/>
                    <a:pt x="0" y="725"/>
                    <a:pt x="41" y="470"/>
                  </a:cubicBezTo>
                  <a:cubicBezTo>
                    <a:pt x="42" y="464"/>
                    <a:pt x="41" y="457"/>
                    <a:pt x="42" y="451"/>
                  </a:cubicBezTo>
                  <a:cubicBezTo>
                    <a:pt x="52" y="391"/>
                    <a:pt x="70" y="329"/>
                    <a:pt x="118" y="262"/>
                  </a:cubicBezTo>
                  <a:cubicBezTo>
                    <a:pt x="214" y="127"/>
                    <a:pt x="400" y="0"/>
                    <a:pt x="575" y="50"/>
                  </a:cubicBezTo>
                  <a:close/>
                </a:path>
              </a:pathLst>
            </a:custGeom>
            <a:noFill/>
            <a:ln w="4763" cap="flat">
              <a:solidFill>
                <a:srgbClr val="DAD9D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2355851" y="647701"/>
              <a:ext cx="3962400" cy="3300413"/>
            </a:xfrm>
            <a:custGeom>
              <a:avLst/>
              <a:gdLst>
                <a:gd name="T0" fmla="*/ 553 w 976"/>
                <a:gd name="T1" fmla="*/ 55 h 814"/>
                <a:gd name="T2" fmla="*/ 923 w 976"/>
                <a:gd name="T3" fmla="*/ 388 h 814"/>
                <a:gd name="T4" fmla="*/ 670 w 976"/>
                <a:gd name="T5" fmla="*/ 751 h 814"/>
                <a:gd name="T6" fmla="*/ 241 w 976"/>
                <a:gd name="T7" fmla="*/ 743 h 814"/>
                <a:gd name="T8" fmla="*/ 32 w 976"/>
                <a:gd name="T9" fmla="*/ 452 h 814"/>
                <a:gd name="T10" fmla="*/ 32 w 976"/>
                <a:gd name="T11" fmla="*/ 434 h 814"/>
                <a:gd name="T12" fmla="*/ 104 w 976"/>
                <a:gd name="T13" fmla="*/ 250 h 814"/>
                <a:gd name="T14" fmla="*/ 553 w 976"/>
                <a:gd name="T15" fmla="*/ 5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14">
                  <a:moveTo>
                    <a:pt x="553" y="55"/>
                  </a:moveTo>
                  <a:cubicBezTo>
                    <a:pt x="724" y="109"/>
                    <a:pt x="869" y="168"/>
                    <a:pt x="923" y="388"/>
                  </a:cubicBezTo>
                  <a:cubicBezTo>
                    <a:pt x="976" y="609"/>
                    <a:pt x="837" y="695"/>
                    <a:pt x="670" y="751"/>
                  </a:cubicBezTo>
                  <a:cubicBezTo>
                    <a:pt x="487" y="814"/>
                    <a:pt x="253" y="787"/>
                    <a:pt x="241" y="743"/>
                  </a:cubicBezTo>
                  <a:cubicBezTo>
                    <a:pt x="231" y="708"/>
                    <a:pt x="0" y="689"/>
                    <a:pt x="32" y="452"/>
                  </a:cubicBezTo>
                  <a:cubicBezTo>
                    <a:pt x="33" y="446"/>
                    <a:pt x="31" y="440"/>
                    <a:pt x="32" y="434"/>
                  </a:cubicBezTo>
                  <a:cubicBezTo>
                    <a:pt x="40" y="377"/>
                    <a:pt x="56" y="317"/>
                    <a:pt x="104" y="250"/>
                  </a:cubicBezTo>
                  <a:cubicBezTo>
                    <a:pt x="195" y="127"/>
                    <a:pt x="381" y="0"/>
                    <a:pt x="553" y="55"/>
                  </a:cubicBezTo>
                  <a:close/>
                </a:path>
              </a:pathLst>
            </a:custGeom>
            <a:noFill/>
            <a:ln w="4763" cap="flat">
              <a:solidFill>
                <a:srgbClr val="D8D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2525713" y="704851"/>
              <a:ext cx="3744913" cy="3186113"/>
            </a:xfrm>
            <a:custGeom>
              <a:avLst/>
              <a:gdLst>
                <a:gd name="T0" fmla="*/ 532 w 922"/>
                <a:gd name="T1" fmla="*/ 60 h 786"/>
                <a:gd name="T2" fmla="*/ 874 w 922"/>
                <a:gd name="T3" fmla="*/ 378 h 786"/>
                <a:gd name="T4" fmla="*/ 637 w 922"/>
                <a:gd name="T5" fmla="*/ 721 h 786"/>
                <a:gd name="T6" fmla="*/ 224 w 922"/>
                <a:gd name="T7" fmla="*/ 712 h 786"/>
                <a:gd name="T8" fmla="*/ 23 w 922"/>
                <a:gd name="T9" fmla="*/ 435 h 786"/>
                <a:gd name="T10" fmla="*/ 23 w 922"/>
                <a:gd name="T11" fmla="*/ 417 h 786"/>
                <a:gd name="T12" fmla="*/ 92 w 922"/>
                <a:gd name="T13" fmla="*/ 239 h 786"/>
                <a:gd name="T14" fmla="*/ 532 w 922"/>
                <a:gd name="T15" fmla="*/ 6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786">
                  <a:moveTo>
                    <a:pt x="532" y="60"/>
                  </a:moveTo>
                  <a:cubicBezTo>
                    <a:pt x="692" y="117"/>
                    <a:pt x="826" y="173"/>
                    <a:pt x="874" y="378"/>
                  </a:cubicBezTo>
                  <a:cubicBezTo>
                    <a:pt x="922" y="583"/>
                    <a:pt x="791" y="663"/>
                    <a:pt x="637" y="721"/>
                  </a:cubicBezTo>
                  <a:cubicBezTo>
                    <a:pt x="464" y="786"/>
                    <a:pt x="237" y="760"/>
                    <a:pt x="224" y="712"/>
                  </a:cubicBezTo>
                  <a:cubicBezTo>
                    <a:pt x="213" y="672"/>
                    <a:pt x="0" y="654"/>
                    <a:pt x="23" y="435"/>
                  </a:cubicBezTo>
                  <a:cubicBezTo>
                    <a:pt x="24" y="430"/>
                    <a:pt x="22" y="423"/>
                    <a:pt x="23" y="417"/>
                  </a:cubicBezTo>
                  <a:cubicBezTo>
                    <a:pt x="28" y="365"/>
                    <a:pt x="42" y="306"/>
                    <a:pt x="92" y="239"/>
                  </a:cubicBezTo>
                  <a:cubicBezTo>
                    <a:pt x="176" y="127"/>
                    <a:pt x="363" y="0"/>
                    <a:pt x="532" y="60"/>
                  </a:cubicBezTo>
                  <a:close/>
                </a:path>
              </a:pathLst>
            </a:custGeom>
            <a:noFill/>
            <a:ln w="4763" cap="flat">
              <a:solidFill>
                <a:srgbClr val="D6D5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2695576" y="765176"/>
              <a:ext cx="3521075" cy="3065463"/>
            </a:xfrm>
            <a:custGeom>
              <a:avLst/>
              <a:gdLst>
                <a:gd name="T0" fmla="*/ 511 w 867"/>
                <a:gd name="T1" fmla="*/ 65 h 756"/>
                <a:gd name="T2" fmla="*/ 825 w 867"/>
                <a:gd name="T3" fmla="*/ 366 h 756"/>
                <a:gd name="T4" fmla="*/ 604 w 867"/>
                <a:gd name="T5" fmla="*/ 689 h 756"/>
                <a:gd name="T6" fmla="*/ 206 w 867"/>
                <a:gd name="T7" fmla="*/ 679 h 756"/>
                <a:gd name="T8" fmla="*/ 15 w 867"/>
                <a:gd name="T9" fmla="*/ 417 h 756"/>
                <a:gd name="T10" fmla="*/ 13 w 867"/>
                <a:gd name="T11" fmla="*/ 400 h 756"/>
                <a:gd name="T12" fmla="*/ 80 w 867"/>
                <a:gd name="T13" fmla="*/ 227 h 756"/>
                <a:gd name="T14" fmla="*/ 511 w 867"/>
                <a:gd name="T15" fmla="*/ 6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756">
                  <a:moveTo>
                    <a:pt x="511" y="65"/>
                  </a:moveTo>
                  <a:cubicBezTo>
                    <a:pt x="659" y="124"/>
                    <a:pt x="783" y="177"/>
                    <a:pt x="825" y="366"/>
                  </a:cubicBezTo>
                  <a:cubicBezTo>
                    <a:pt x="867" y="557"/>
                    <a:pt x="744" y="631"/>
                    <a:pt x="604" y="689"/>
                  </a:cubicBezTo>
                  <a:cubicBezTo>
                    <a:pt x="441" y="756"/>
                    <a:pt x="221" y="732"/>
                    <a:pt x="206" y="679"/>
                  </a:cubicBezTo>
                  <a:cubicBezTo>
                    <a:pt x="194" y="636"/>
                    <a:pt x="0" y="618"/>
                    <a:pt x="15" y="417"/>
                  </a:cubicBezTo>
                  <a:cubicBezTo>
                    <a:pt x="16" y="412"/>
                    <a:pt x="13" y="406"/>
                    <a:pt x="13" y="400"/>
                  </a:cubicBezTo>
                  <a:cubicBezTo>
                    <a:pt x="17" y="351"/>
                    <a:pt x="29" y="294"/>
                    <a:pt x="80" y="227"/>
                  </a:cubicBezTo>
                  <a:cubicBezTo>
                    <a:pt x="158" y="127"/>
                    <a:pt x="346" y="0"/>
                    <a:pt x="511" y="65"/>
                  </a:cubicBezTo>
                  <a:close/>
                </a:path>
              </a:pathLst>
            </a:custGeom>
            <a:noFill/>
            <a:ln w="4763" cap="flat">
              <a:solidFill>
                <a:srgbClr val="D4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2867026" y="822326"/>
              <a:ext cx="3302000" cy="2955925"/>
            </a:xfrm>
            <a:custGeom>
              <a:avLst/>
              <a:gdLst>
                <a:gd name="T0" fmla="*/ 490 w 813"/>
                <a:gd name="T1" fmla="*/ 71 h 729"/>
                <a:gd name="T2" fmla="*/ 776 w 813"/>
                <a:gd name="T3" fmla="*/ 356 h 729"/>
                <a:gd name="T4" fmla="*/ 571 w 813"/>
                <a:gd name="T5" fmla="*/ 659 h 729"/>
                <a:gd name="T6" fmla="*/ 189 w 813"/>
                <a:gd name="T7" fmla="*/ 648 h 729"/>
                <a:gd name="T8" fmla="*/ 7 w 813"/>
                <a:gd name="T9" fmla="*/ 400 h 729"/>
                <a:gd name="T10" fmla="*/ 4 w 813"/>
                <a:gd name="T11" fmla="*/ 384 h 729"/>
                <a:gd name="T12" fmla="*/ 68 w 813"/>
                <a:gd name="T13" fmla="*/ 217 h 729"/>
                <a:gd name="T14" fmla="*/ 490 w 813"/>
                <a:gd name="T15" fmla="*/ 71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3" h="729">
                  <a:moveTo>
                    <a:pt x="490" y="71"/>
                  </a:moveTo>
                  <a:cubicBezTo>
                    <a:pt x="627" y="132"/>
                    <a:pt x="740" y="182"/>
                    <a:pt x="776" y="356"/>
                  </a:cubicBezTo>
                  <a:cubicBezTo>
                    <a:pt x="813" y="531"/>
                    <a:pt x="698" y="600"/>
                    <a:pt x="571" y="659"/>
                  </a:cubicBezTo>
                  <a:cubicBezTo>
                    <a:pt x="418" y="729"/>
                    <a:pt x="205" y="706"/>
                    <a:pt x="189" y="648"/>
                  </a:cubicBezTo>
                  <a:cubicBezTo>
                    <a:pt x="176" y="600"/>
                    <a:pt x="0" y="583"/>
                    <a:pt x="7" y="400"/>
                  </a:cubicBezTo>
                  <a:cubicBezTo>
                    <a:pt x="7" y="395"/>
                    <a:pt x="4" y="389"/>
                    <a:pt x="4" y="384"/>
                  </a:cubicBezTo>
                  <a:cubicBezTo>
                    <a:pt x="6" y="338"/>
                    <a:pt x="16" y="283"/>
                    <a:pt x="68" y="217"/>
                  </a:cubicBezTo>
                  <a:cubicBezTo>
                    <a:pt x="139" y="127"/>
                    <a:pt x="328" y="0"/>
                    <a:pt x="490" y="71"/>
                  </a:cubicBezTo>
                  <a:close/>
                </a:path>
              </a:pathLst>
            </a:custGeom>
            <a:noFill/>
            <a:ln w="4763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3017194" y="1094588"/>
              <a:ext cx="2996944" cy="2515975"/>
            </a:xfrm>
            <a:custGeom>
              <a:avLst/>
              <a:gdLst>
                <a:gd name="T0" fmla="*/ 500 w 789"/>
                <a:gd name="T1" fmla="*/ 77 h 701"/>
                <a:gd name="T2" fmla="*/ 759 w 789"/>
                <a:gd name="T3" fmla="*/ 345 h 701"/>
                <a:gd name="T4" fmla="*/ 568 w 789"/>
                <a:gd name="T5" fmla="*/ 628 h 701"/>
                <a:gd name="T6" fmla="*/ 203 w 789"/>
                <a:gd name="T7" fmla="*/ 616 h 701"/>
                <a:gd name="T8" fmla="*/ 30 w 789"/>
                <a:gd name="T9" fmla="*/ 383 h 701"/>
                <a:gd name="T10" fmla="*/ 26 w 789"/>
                <a:gd name="T11" fmla="*/ 368 h 701"/>
                <a:gd name="T12" fmla="*/ 87 w 789"/>
                <a:gd name="T13" fmla="*/ 206 h 701"/>
                <a:gd name="T14" fmla="*/ 500 w 789"/>
                <a:gd name="T15" fmla="*/ 77 h 701"/>
                <a:gd name="connsiteX0" fmla="*/ 6007 w 9355"/>
                <a:gd name="connsiteY0" fmla="*/ 341 h 8854"/>
                <a:gd name="connsiteX1" fmla="*/ 9290 w 9355"/>
                <a:gd name="connsiteY1" fmla="*/ 4165 h 8854"/>
                <a:gd name="connsiteX2" fmla="*/ 6869 w 9355"/>
                <a:gd name="connsiteY2" fmla="*/ 8202 h 8854"/>
                <a:gd name="connsiteX3" fmla="*/ 2243 w 9355"/>
                <a:gd name="connsiteY3" fmla="*/ 8030 h 8854"/>
                <a:gd name="connsiteX4" fmla="*/ 50 w 9355"/>
                <a:gd name="connsiteY4" fmla="*/ 4707 h 8854"/>
                <a:gd name="connsiteX5" fmla="*/ 0 w 9355"/>
                <a:gd name="connsiteY5" fmla="*/ 4493 h 8854"/>
                <a:gd name="connsiteX6" fmla="*/ 773 w 9355"/>
                <a:gd name="connsiteY6" fmla="*/ 2182 h 8854"/>
                <a:gd name="connsiteX7" fmla="*/ 6007 w 9355"/>
                <a:gd name="connsiteY7" fmla="*/ 341 h 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" h="8854">
                  <a:moveTo>
                    <a:pt x="6007" y="341"/>
                  </a:moveTo>
                  <a:cubicBezTo>
                    <a:pt x="7604" y="1226"/>
                    <a:pt x="8884" y="1911"/>
                    <a:pt x="9290" y="4165"/>
                  </a:cubicBezTo>
                  <a:cubicBezTo>
                    <a:pt x="9670" y="6447"/>
                    <a:pt x="8327" y="7360"/>
                    <a:pt x="6869" y="8202"/>
                  </a:cubicBezTo>
                  <a:cubicBezTo>
                    <a:pt x="5069" y="9243"/>
                    <a:pt x="2458" y="8929"/>
                    <a:pt x="2243" y="8030"/>
                  </a:cubicBezTo>
                  <a:cubicBezTo>
                    <a:pt x="2053" y="7303"/>
                    <a:pt x="94" y="7027"/>
                    <a:pt x="50" y="4707"/>
                  </a:cubicBezTo>
                  <a:cubicBezTo>
                    <a:pt x="38" y="4650"/>
                    <a:pt x="0" y="4564"/>
                    <a:pt x="0" y="4493"/>
                  </a:cubicBezTo>
                  <a:cubicBezTo>
                    <a:pt x="0" y="3879"/>
                    <a:pt x="88" y="3123"/>
                    <a:pt x="773" y="2182"/>
                  </a:cubicBezTo>
                  <a:cubicBezTo>
                    <a:pt x="1584" y="1055"/>
                    <a:pt x="3992" y="-757"/>
                    <a:pt x="6007" y="341"/>
                  </a:cubicBezTo>
                  <a:close/>
                </a:path>
              </a:pathLst>
            </a:custGeom>
            <a:noFill/>
            <a:ln w="4763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3146617" y="1155075"/>
              <a:ext cx="2835017" cy="2396587"/>
            </a:xfrm>
            <a:custGeom>
              <a:avLst/>
              <a:gdLst>
                <a:gd name="T0" fmla="*/ 480 w 736"/>
                <a:gd name="T1" fmla="*/ 84 h 674"/>
                <a:gd name="T2" fmla="*/ 711 w 736"/>
                <a:gd name="T3" fmla="*/ 336 h 674"/>
                <a:gd name="T4" fmla="*/ 536 w 736"/>
                <a:gd name="T5" fmla="*/ 598 h 674"/>
                <a:gd name="T6" fmla="*/ 186 w 736"/>
                <a:gd name="T7" fmla="*/ 586 h 674"/>
                <a:gd name="T8" fmla="*/ 22 w 736"/>
                <a:gd name="T9" fmla="*/ 367 h 674"/>
                <a:gd name="T10" fmla="*/ 18 w 736"/>
                <a:gd name="T11" fmla="*/ 352 h 674"/>
                <a:gd name="T12" fmla="*/ 76 w 736"/>
                <a:gd name="T13" fmla="*/ 196 h 674"/>
                <a:gd name="T14" fmla="*/ 480 w 736"/>
                <a:gd name="T15" fmla="*/ 84 h 674"/>
                <a:gd name="connsiteX0" fmla="*/ 6293 w 9484"/>
                <a:gd name="connsiteY0" fmla="*/ 429 h 8772"/>
                <a:gd name="connsiteX1" fmla="*/ 9431 w 9484"/>
                <a:gd name="connsiteY1" fmla="*/ 4168 h 8772"/>
                <a:gd name="connsiteX2" fmla="*/ 7054 w 9484"/>
                <a:gd name="connsiteY2" fmla="*/ 8055 h 8772"/>
                <a:gd name="connsiteX3" fmla="*/ 2298 w 9484"/>
                <a:gd name="connsiteY3" fmla="*/ 7877 h 8772"/>
                <a:gd name="connsiteX4" fmla="*/ 70 w 9484"/>
                <a:gd name="connsiteY4" fmla="*/ 4628 h 8772"/>
                <a:gd name="connsiteX5" fmla="*/ 16 w 9484"/>
                <a:gd name="connsiteY5" fmla="*/ 4406 h 8772"/>
                <a:gd name="connsiteX6" fmla="*/ 804 w 9484"/>
                <a:gd name="connsiteY6" fmla="*/ 2091 h 8772"/>
                <a:gd name="connsiteX7" fmla="*/ 6293 w 9484"/>
                <a:gd name="connsiteY7" fmla="*/ 429 h 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4" h="8772">
                  <a:moveTo>
                    <a:pt x="6293" y="429"/>
                  </a:moveTo>
                  <a:cubicBezTo>
                    <a:pt x="7855" y="1349"/>
                    <a:pt x="9092" y="2047"/>
                    <a:pt x="9431" y="4168"/>
                  </a:cubicBezTo>
                  <a:cubicBezTo>
                    <a:pt x="9771" y="6305"/>
                    <a:pt x="8426" y="7180"/>
                    <a:pt x="7054" y="8055"/>
                  </a:cubicBezTo>
                  <a:cubicBezTo>
                    <a:pt x="5274" y="9183"/>
                    <a:pt x="2556" y="8871"/>
                    <a:pt x="2298" y="7877"/>
                  </a:cubicBezTo>
                  <a:cubicBezTo>
                    <a:pt x="2094" y="7047"/>
                    <a:pt x="199" y="6765"/>
                    <a:pt x="70" y="4628"/>
                  </a:cubicBezTo>
                  <a:cubicBezTo>
                    <a:pt x="56" y="4569"/>
                    <a:pt x="16" y="4480"/>
                    <a:pt x="16" y="4406"/>
                  </a:cubicBezTo>
                  <a:cubicBezTo>
                    <a:pt x="-12" y="3827"/>
                    <a:pt x="-93" y="2922"/>
                    <a:pt x="804" y="2091"/>
                  </a:cubicBezTo>
                  <a:cubicBezTo>
                    <a:pt x="1388" y="934"/>
                    <a:pt x="4187" y="-817"/>
                    <a:pt x="6293" y="429"/>
                  </a:cubicBezTo>
                  <a:close/>
                </a:path>
              </a:pathLst>
            </a:custGeom>
            <a:noFill/>
            <a:ln w="4763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3273663" y="1219920"/>
              <a:ext cx="2674342" cy="2275516"/>
            </a:xfrm>
            <a:custGeom>
              <a:avLst/>
              <a:gdLst>
                <a:gd name="T0" fmla="*/ 463 w 686"/>
                <a:gd name="T1" fmla="*/ 91 h 648"/>
                <a:gd name="T2" fmla="*/ 666 w 686"/>
                <a:gd name="T3" fmla="*/ 326 h 648"/>
                <a:gd name="T4" fmla="*/ 507 w 686"/>
                <a:gd name="T5" fmla="*/ 569 h 648"/>
                <a:gd name="T6" fmla="*/ 173 w 686"/>
                <a:gd name="T7" fmla="*/ 555 h 648"/>
                <a:gd name="T8" fmla="*/ 18 w 686"/>
                <a:gd name="T9" fmla="*/ 351 h 648"/>
                <a:gd name="T10" fmla="*/ 13 w 686"/>
                <a:gd name="T11" fmla="*/ 337 h 648"/>
                <a:gd name="T12" fmla="*/ 67 w 686"/>
                <a:gd name="T13" fmla="*/ 186 h 648"/>
                <a:gd name="T14" fmla="*/ 463 w 686"/>
                <a:gd name="T15" fmla="*/ 91 h 648"/>
                <a:gd name="connsiteX0" fmla="*/ 6600 w 9599"/>
                <a:gd name="connsiteY0" fmla="*/ 507 h 8661"/>
                <a:gd name="connsiteX1" fmla="*/ 9559 w 9599"/>
                <a:gd name="connsiteY1" fmla="*/ 4134 h 8661"/>
                <a:gd name="connsiteX2" fmla="*/ 7242 w 9599"/>
                <a:gd name="connsiteY2" fmla="*/ 7884 h 8661"/>
                <a:gd name="connsiteX3" fmla="*/ 2373 w 9599"/>
                <a:gd name="connsiteY3" fmla="*/ 7668 h 8661"/>
                <a:gd name="connsiteX4" fmla="*/ 113 w 9599"/>
                <a:gd name="connsiteY4" fmla="*/ 4520 h 8661"/>
                <a:gd name="connsiteX5" fmla="*/ 41 w 9599"/>
                <a:gd name="connsiteY5" fmla="*/ 4304 h 8661"/>
                <a:gd name="connsiteX6" fmla="*/ 828 w 9599"/>
                <a:gd name="connsiteY6" fmla="*/ 1973 h 8661"/>
                <a:gd name="connsiteX7" fmla="*/ 6600 w 9599"/>
                <a:gd name="connsiteY7" fmla="*/ 507 h 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9" h="8661">
                  <a:moveTo>
                    <a:pt x="6600" y="507"/>
                  </a:moveTo>
                  <a:cubicBezTo>
                    <a:pt x="8116" y="1480"/>
                    <a:pt x="9268" y="2159"/>
                    <a:pt x="9559" y="4134"/>
                  </a:cubicBezTo>
                  <a:cubicBezTo>
                    <a:pt x="9851" y="6140"/>
                    <a:pt x="8524" y="6973"/>
                    <a:pt x="7242" y="7884"/>
                  </a:cubicBezTo>
                  <a:cubicBezTo>
                    <a:pt x="5478" y="9103"/>
                    <a:pt x="2664" y="8779"/>
                    <a:pt x="2373" y="7668"/>
                  </a:cubicBezTo>
                  <a:cubicBezTo>
                    <a:pt x="2125" y="6757"/>
                    <a:pt x="349" y="6464"/>
                    <a:pt x="113" y="4520"/>
                  </a:cubicBezTo>
                  <a:cubicBezTo>
                    <a:pt x="99" y="4458"/>
                    <a:pt x="41" y="4381"/>
                    <a:pt x="41" y="4304"/>
                  </a:cubicBezTo>
                  <a:cubicBezTo>
                    <a:pt x="-18" y="3748"/>
                    <a:pt x="-149" y="2822"/>
                    <a:pt x="828" y="1973"/>
                  </a:cubicBezTo>
                  <a:cubicBezTo>
                    <a:pt x="1382" y="955"/>
                    <a:pt x="4385" y="-897"/>
                    <a:pt x="6600" y="507"/>
                  </a:cubicBezTo>
                  <a:close/>
                </a:path>
              </a:pathLst>
            </a:custGeom>
            <a:noFill/>
            <a:ln w="4763" cap="flat">
              <a:solidFill>
                <a:srgbClr val="CC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3401982" y="1283556"/>
              <a:ext cx="2513290" cy="2158819"/>
            </a:xfrm>
            <a:custGeom>
              <a:avLst/>
              <a:gdLst>
                <a:gd name="T0" fmla="*/ 456 w 645"/>
                <a:gd name="T1" fmla="*/ 98 h 623"/>
                <a:gd name="T2" fmla="*/ 631 w 645"/>
                <a:gd name="T3" fmla="*/ 317 h 623"/>
                <a:gd name="T4" fmla="*/ 487 w 645"/>
                <a:gd name="T5" fmla="*/ 539 h 623"/>
                <a:gd name="T6" fmla="*/ 169 w 645"/>
                <a:gd name="T7" fmla="*/ 525 h 623"/>
                <a:gd name="T8" fmla="*/ 24 w 645"/>
                <a:gd name="T9" fmla="*/ 335 h 623"/>
                <a:gd name="T10" fmla="*/ 18 w 645"/>
                <a:gd name="T11" fmla="*/ 322 h 623"/>
                <a:gd name="T12" fmla="*/ 69 w 645"/>
                <a:gd name="T13" fmla="*/ 176 h 623"/>
                <a:gd name="T14" fmla="*/ 456 w 645"/>
                <a:gd name="T15" fmla="*/ 98 h 623"/>
                <a:gd name="connsiteX0" fmla="*/ 6858 w 9595"/>
                <a:gd name="connsiteY0" fmla="*/ 596 h 8542"/>
                <a:gd name="connsiteX1" fmla="*/ 9571 w 9595"/>
                <a:gd name="connsiteY1" fmla="*/ 4111 h 8542"/>
                <a:gd name="connsiteX2" fmla="*/ 7338 w 9595"/>
                <a:gd name="connsiteY2" fmla="*/ 7675 h 8542"/>
                <a:gd name="connsiteX3" fmla="*/ 2408 w 9595"/>
                <a:gd name="connsiteY3" fmla="*/ 7450 h 8542"/>
                <a:gd name="connsiteX4" fmla="*/ 160 w 9595"/>
                <a:gd name="connsiteY4" fmla="*/ 4400 h 8542"/>
                <a:gd name="connsiteX5" fmla="*/ 67 w 9595"/>
                <a:gd name="connsiteY5" fmla="*/ 4192 h 8542"/>
                <a:gd name="connsiteX6" fmla="*/ 858 w 9595"/>
                <a:gd name="connsiteY6" fmla="*/ 1848 h 8542"/>
                <a:gd name="connsiteX7" fmla="*/ 6858 w 9595"/>
                <a:gd name="connsiteY7" fmla="*/ 596 h 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5" h="8542">
                  <a:moveTo>
                    <a:pt x="6858" y="596"/>
                  </a:moveTo>
                  <a:cubicBezTo>
                    <a:pt x="8315" y="1607"/>
                    <a:pt x="9354" y="2297"/>
                    <a:pt x="9571" y="4111"/>
                  </a:cubicBezTo>
                  <a:cubicBezTo>
                    <a:pt x="9788" y="5941"/>
                    <a:pt x="8517" y="6744"/>
                    <a:pt x="7338" y="7675"/>
                  </a:cubicBezTo>
                  <a:cubicBezTo>
                    <a:pt x="5633" y="9023"/>
                    <a:pt x="2749" y="8686"/>
                    <a:pt x="2408" y="7450"/>
                  </a:cubicBezTo>
                  <a:cubicBezTo>
                    <a:pt x="2145" y="6423"/>
                    <a:pt x="549" y="6118"/>
                    <a:pt x="160" y="4400"/>
                  </a:cubicBezTo>
                  <a:cubicBezTo>
                    <a:pt x="129" y="4352"/>
                    <a:pt x="83" y="4256"/>
                    <a:pt x="67" y="4192"/>
                  </a:cubicBezTo>
                  <a:cubicBezTo>
                    <a:pt x="-10" y="3678"/>
                    <a:pt x="-212" y="2715"/>
                    <a:pt x="858" y="1848"/>
                  </a:cubicBezTo>
                  <a:cubicBezTo>
                    <a:pt x="1354" y="965"/>
                    <a:pt x="4579" y="-977"/>
                    <a:pt x="6858" y="596"/>
                  </a:cubicBezTo>
                  <a:close/>
                </a:path>
              </a:pathLst>
            </a:custGeom>
            <a:noFill/>
            <a:ln w="4763" cap="flat">
              <a:solidFill>
                <a:srgbClr val="CAC9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3525514" y="1343191"/>
              <a:ext cx="2357432" cy="2043039"/>
            </a:xfrm>
            <a:custGeom>
              <a:avLst/>
              <a:gdLst>
                <a:gd name="T0" fmla="*/ 449 w 605"/>
                <a:gd name="T1" fmla="*/ 107 h 600"/>
                <a:gd name="T2" fmla="*/ 596 w 605"/>
                <a:gd name="T3" fmla="*/ 309 h 600"/>
                <a:gd name="T4" fmla="*/ 468 w 605"/>
                <a:gd name="T5" fmla="*/ 511 h 600"/>
                <a:gd name="T6" fmla="*/ 166 w 605"/>
                <a:gd name="T7" fmla="*/ 496 h 600"/>
                <a:gd name="T8" fmla="*/ 30 w 605"/>
                <a:gd name="T9" fmla="*/ 321 h 600"/>
                <a:gd name="T10" fmla="*/ 23 w 605"/>
                <a:gd name="T11" fmla="*/ 309 h 600"/>
                <a:gd name="T12" fmla="*/ 71 w 605"/>
                <a:gd name="T13" fmla="*/ 169 h 600"/>
                <a:gd name="T14" fmla="*/ 449 w 605"/>
                <a:gd name="T15" fmla="*/ 107 h 600"/>
                <a:gd name="connsiteX0" fmla="*/ 7151 w 9593"/>
                <a:gd name="connsiteY0" fmla="*/ 706 h 8395"/>
                <a:gd name="connsiteX1" fmla="*/ 9581 w 9593"/>
                <a:gd name="connsiteY1" fmla="*/ 4073 h 8395"/>
                <a:gd name="connsiteX2" fmla="*/ 7466 w 9593"/>
                <a:gd name="connsiteY2" fmla="*/ 7440 h 8395"/>
                <a:gd name="connsiteX3" fmla="*/ 2474 w 9593"/>
                <a:gd name="connsiteY3" fmla="*/ 7190 h 8395"/>
                <a:gd name="connsiteX4" fmla="*/ 226 w 9593"/>
                <a:gd name="connsiteY4" fmla="*/ 4273 h 8395"/>
                <a:gd name="connsiteX5" fmla="*/ 110 w 9593"/>
                <a:gd name="connsiteY5" fmla="*/ 4073 h 8395"/>
                <a:gd name="connsiteX6" fmla="*/ 904 w 9593"/>
                <a:gd name="connsiteY6" fmla="*/ 1740 h 8395"/>
                <a:gd name="connsiteX7" fmla="*/ 7151 w 9593"/>
                <a:gd name="connsiteY7" fmla="*/ 706 h 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3" h="8395">
                  <a:moveTo>
                    <a:pt x="7151" y="706"/>
                  </a:moveTo>
                  <a:cubicBezTo>
                    <a:pt x="8523" y="1756"/>
                    <a:pt x="9449" y="2456"/>
                    <a:pt x="9581" y="4073"/>
                  </a:cubicBezTo>
                  <a:cubicBezTo>
                    <a:pt x="9730" y="5723"/>
                    <a:pt x="8523" y="6506"/>
                    <a:pt x="7466" y="7440"/>
                  </a:cubicBezTo>
                  <a:cubicBezTo>
                    <a:pt x="5829" y="8923"/>
                    <a:pt x="2854" y="8556"/>
                    <a:pt x="2474" y="7190"/>
                  </a:cubicBezTo>
                  <a:cubicBezTo>
                    <a:pt x="2160" y="6073"/>
                    <a:pt x="645" y="5921"/>
                    <a:pt x="226" y="4273"/>
                  </a:cubicBezTo>
                  <a:cubicBezTo>
                    <a:pt x="193" y="4223"/>
                    <a:pt x="127" y="4140"/>
                    <a:pt x="110" y="4073"/>
                  </a:cubicBezTo>
                  <a:cubicBezTo>
                    <a:pt x="-6" y="3590"/>
                    <a:pt x="-270" y="2606"/>
                    <a:pt x="904" y="1740"/>
                  </a:cubicBezTo>
                  <a:cubicBezTo>
                    <a:pt x="1317" y="990"/>
                    <a:pt x="4788" y="-1077"/>
                    <a:pt x="7151" y="706"/>
                  </a:cubicBezTo>
                  <a:close/>
                </a:path>
              </a:pathLst>
            </a:custGeom>
            <a:noFill/>
            <a:ln w="4763" cap="flat">
              <a:solidFill>
                <a:srgbClr val="C8C7C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4"/>
            <p:cNvSpPr>
              <a:spLocks/>
            </p:cNvSpPr>
            <p:nvPr/>
          </p:nvSpPr>
          <p:spPr bwMode="auto">
            <a:xfrm>
              <a:off x="3650081" y="1403056"/>
              <a:ext cx="2205392" cy="1928235"/>
            </a:xfrm>
            <a:custGeom>
              <a:avLst/>
              <a:gdLst>
                <a:gd name="T0" fmla="*/ 442 w 565"/>
                <a:gd name="T1" fmla="*/ 116 h 577"/>
                <a:gd name="T2" fmla="*/ 562 w 565"/>
                <a:gd name="T3" fmla="*/ 302 h 577"/>
                <a:gd name="T4" fmla="*/ 449 w 565"/>
                <a:gd name="T5" fmla="*/ 484 h 577"/>
                <a:gd name="T6" fmla="*/ 163 w 565"/>
                <a:gd name="T7" fmla="*/ 468 h 577"/>
                <a:gd name="T8" fmla="*/ 35 w 565"/>
                <a:gd name="T9" fmla="*/ 307 h 577"/>
                <a:gd name="T10" fmla="*/ 28 w 565"/>
                <a:gd name="T11" fmla="*/ 295 h 577"/>
                <a:gd name="T12" fmla="*/ 73 w 565"/>
                <a:gd name="T13" fmla="*/ 161 h 577"/>
                <a:gd name="T14" fmla="*/ 442 w 565"/>
                <a:gd name="T15" fmla="*/ 116 h 577"/>
                <a:gd name="connsiteX0" fmla="*/ 7489 w 9614"/>
                <a:gd name="connsiteY0" fmla="*/ 830 h 8246"/>
                <a:gd name="connsiteX1" fmla="*/ 9613 w 9614"/>
                <a:gd name="connsiteY1" fmla="*/ 4054 h 8246"/>
                <a:gd name="connsiteX2" fmla="*/ 7613 w 9614"/>
                <a:gd name="connsiteY2" fmla="*/ 7208 h 8246"/>
                <a:gd name="connsiteX3" fmla="*/ 2551 w 9614"/>
                <a:gd name="connsiteY3" fmla="*/ 6931 h 8246"/>
                <a:gd name="connsiteX4" fmla="*/ 285 w 9614"/>
                <a:gd name="connsiteY4" fmla="*/ 4141 h 8246"/>
                <a:gd name="connsiteX5" fmla="*/ 162 w 9614"/>
                <a:gd name="connsiteY5" fmla="*/ 3933 h 8246"/>
                <a:gd name="connsiteX6" fmla="*/ 958 w 9614"/>
                <a:gd name="connsiteY6" fmla="*/ 1610 h 8246"/>
                <a:gd name="connsiteX7" fmla="*/ 7489 w 9614"/>
                <a:gd name="connsiteY7" fmla="*/ 830 h 8246"/>
                <a:gd name="connsiteX0" fmla="*/ 7790 w 10000"/>
                <a:gd name="connsiteY0" fmla="*/ 1007 h 10000"/>
                <a:gd name="connsiteX1" fmla="*/ 9999 w 10000"/>
                <a:gd name="connsiteY1" fmla="*/ 4916 h 10000"/>
                <a:gd name="connsiteX2" fmla="*/ 7919 w 10000"/>
                <a:gd name="connsiteY2" fmla="*/ 8741 h 10000"/>
                <a:gd name="connsiteX3" fmla="*/ 2653 w 10000"/>
                <a:gd name="connsiteY3" fmla="*/ 8405 h 10000"/>
                <a:gd name="connsiteX4" fmla="*/ 296 w 10000"/>
                <a:gd name="connsiteY4" fmla="*/ 5022 h 10000"/>
                <a:gd name="connsiteX5" fmla="*/ 169 w 10000"/>
                <a:gd name="connsiteY5" fmla="*/ 4770 h 10000"/>
                <a:gd name="connsiteX6" fmla="*/ 996 w 10000"/>
                <a:gd name="connsiteY6" fmla="*/ 1952 h 10000"/>
                <a:gd name="connsiteX7" fmla="*/ 7790 w 10000"/>
                <a:gd name="connsiteY7" fmla="*/ 10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7790" y="1007"/>
                  </a:moveTo>
                  <a:cubicBezTo>
                    <a:pt x="9152" y="2310"/>
                    <a:pt x="9944" y="3193"/>
                    <a:pt x="9999" y="4916"/>
                  </a:cubicBezTo>
                  <a:cubicBezTo>
                    <a:pt x="10054" y="6660"/>
                    <a:pt x="8858" y="7585"/>
                    <a:pt x="7919" y="8741"/>
                  </a:cubicBezTo>
                  <a:cubicBezTo>
                    <a:pt x="6298" y="10696"/>
                    <a:pt x="3095" y="10212"/>
                    <a:pt x="2653" y="8405"/>
                  </a:cubicBezTo>
                  <a:cubicBezTo>
                    <a:pt x="2285" y="6892"/>
                    <a:pt x="877" y="6611"/>
                    <a:pt x="296" y="5022"/>
                  </a:cubicBezTo>
                  <a:cubicBezTo>
                    <a:pt x="260" y="4945"/>
                    <a:pt x="186" y="4853"/>
                    <a:pt x="169" y="4770"/>
                  </a:cubicBezTo>
                  <a:cubicBezTo>
                    <a:pt x="2" y="4243"/>
                    <a:pt x="-347" y="3046"/>
                    <a:pt x="996" y="1952"/>
                  </a:cubicBezTo>
                  <a:cubicBezTo>
                    <a:pt x="1346" y="1238"/>
                    <a:pt x="5267" y="-1431"/>
                    <a:pt x="7790" y="1007"/>
                  </a:cubicBezTo>
                  <a:close/>
                </a:path>
              </a:pathLst>
            </a:custGeom>
            <a:noFill/>
            <a:ln w="4763" cap="flat">
              <a:solidFill>
                <a:srgbClr val="C6C5C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55"/>
            <p:cNvSpPr>
              <a:spLocks/>
            </p:cNvSpPr>
            <p:nvPr/>
          </p:nvSpPr>
          <p:spPr bwMode="auto">
            <a:xfrm>
              <a:off x="3775183" y="1461923"/>
              <a:ext cx="2052522" cy="1819180"/>
            </a:xfrm>
            <a:custGeom>
              <a:avLst/>
              <a:gdLst>
                <a:gd name="T0" fmla="*/ 435 w 529"/>
                <a:gd name="T1" fmla="*/ 125 h 556"/>
                <a:gd name="T2" fmla="*/ 527 w 529"/>
                <a:gd name="T3" fmla="*/ 294 h 556"/>
                <a:gd name="T4" fmla="*/ 430 w 529"/>
                <a:gd name="T5" fmla="*/ 456 h 556"/>
                <a:gd name="T6" fmla="*/ 159 w 529"/>
                <a:gd name="T7" fmla="*/ 439 h 556"/>
                <a:gd name="T8" fmla="*/ 41 w 529"/>
                <a:gd name="T9" fmla="*/ 293 h 556"/>
                <a:gd name="T10" fmla="*/ 32 w 529"/>
                <a:gd name="T11" fmla="*/ 282 h 556"/>
                <a:gd name="T12" fmla="*/ 75 w 529"/>
                <a:gd name="T13" fmla="*/ 153 h 556"/>
                <a:gd name="T14" fmla="*/ 435 w 529"/>
                <a:gd name="T15" fmla="*/ 125 h 556"/>
                <a:gd name="connsiteX0" fmla="*/ 7816 w 9556"/>
                <a:gd name="connsiteY0" fmla="*/ 960 h 8070"/>
                <a:gd name="connsiteX1" fmla="*/ 9555 w 9556"/>
                <a:gd name="connsiteY1" fmla="*/ 4000 h 8070"/>
                <a:gd name="connsiteX2" fmla="*/ 7722 w 9556"/>
                <a:gd name="connsiteY2" fmla="*/ 6913 h 8070"/>
                <a:gd name="connsiteX3" fmla="*/ 2599 w 9556"/>
                <a:gd name="connsiteY3" fmla="*/ 6608 h 8070"/>
                <a:gd name="connsiteX4" fmla="*/ 368 w 9556"/>
                <a:gd name="connsiteY4" fmla="*/ 3982 h 8070"/>
                <a:gd name="connsiteX5" fmla="*/ 198 w 9556"/>
                <a:gd name="connsiteY5" fmla="*/ 3784 h 8070"/>
                <a:gd name="connsiteX6" fmla="*/ 1011 w 9556"/>
                <a:gd name="connsiteY6" fmla="*/ 1464 h 8070"/>
                <a:gd name="connsiteX7" fmla="*/ 7816 w 9556"/>
                <a:gd name="connsiteY7" fmla="*/ 960 h 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" h="8070">
                  <a:moveTo>
                    <a:pt x="7816" y="960"/>
                  </a:moveTo>
                  <a:cubicBezTo>
                    <a:pt x="9026" y="2075"/>
                    <a:pt x="9593" y="2813"/>
                    <a:pt x="9555" y="4000"/>
                  </a:cubicBezTo>
                  <a:cubicBezTo>
                    <a:pt x="9498" y="5241"/>
                    <a:pt x="8478" y="5960"/>
                    <a:pt x="7722" y="6913"/>
                  </a:cubicBezTo>
                  <a:cubicBezTo>
                    <a:pt x="6304" y="8712"/>
                    <a:pt x="3090" y="8262"/>
                    <a:pt x="2599" y="6608"/>
                  </a:cubicBezTo>
                  <a:cubicBezTo>
                    <a:pt x="2202" y="5259"/>
                    <a:pt x="965" y="4959"/>
                    <a:pt x="368" y="3982"/>
                  </a:cubicBezTo>
                  <a:cubicBezTo>
                    <a:pt x="330" y="3946"/>
                    <a:pt x="236" y="3856"/>
                    <a:pt x="198" y="3784"/>
                  </a:cubicBezTo>
                  <a:cubicBezTo>
                    <a:pt x="28" y="3388"/>
                    <a:pt x="-407" y="2381"/>
                    <a:pt x="1011" y="1464"/>
                  </a:cubicBezTo>
                  <a:cubicBezTo>
                    <a:pt x="1238" y="1068"/>
                    <a:pt x="5340" y="-1288"/>
                    <a:pt x="7816" y="960"/>
                  </a:cubicBezTo>
                  <a:close/>
                </a:path>
              </a:pathLst>
            </a:custGeom>
            <a:noFill/>
            <a:ln w="4763" cap="flat">
              <a:solidFill>
                <a:srgbClr val="C4C3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3897557" y="1515826"/>
              <a:ext cx="1908319" cy="1712551"/>
            </a:xfrm>
            <a:custGeom>
              <a:avLst/>
              <a:gdLst>
                <a:gd name="T0" fmla="*/ 429 w 501"/>
                <a:gd name="T1" fmla="*/ 136 h 536"/>
                <a:gd name="T2" fmla="*/ 493 w 501"/>
                <a:gd name="T3" fmla="*/ 289 h 536"/>
                <a:gd name="T4" fmla="*/ 411 w 501"/>
                <a:gd name="T5" fmla="*/ 431 h 536"/>
                <a:gd name="T6" fmla="*/ 157 w 501"/>
                <a:gd name="T7" fmla="*/ 413 h 536"/>
                <a:gd name="T8" fmla="*/ 48 w 501"/>
                <a:gd name="T9" fmla="*/ 281 h 536"/>
                <a:gd name="T10" fmla="*/ 38 w 501"/>
                <a:gd name="T11" fmla="*/ 271 h 536"/>
                <a:gd name="T12" fmla="*/ 77 w 501"/>
                <a:gd name="T13" fmla="*/ 147 h 536"/>
                <a:gd name="T14" fmla="*/ 429 w 501"/>
                <a:gd name="T15" fmla="*/ 136 h 536"/>
                <a:gd name="connsiteX0" fmla="*/ 8070 w 9384"/>
                <a:gd name="connsiteY0" fmla="*/ 1121 h 7880"/>
                <a:gd name="connsiteX1" fmla="*/ 9347 w 9384"/>
                <a:gd name="connsiteY1" fmla="*/ 3976 h 7880"/>
                <a:gd name="connsiteX2" fmla="*/ 7711 w 9384"/>
                <a:gd name="connsiteY2" fmla="*/ 6625 h 7880"/>
                <a:gd name="connsiteX3" fmla="*/ 2641 w 9384"/>
                <a:gd name="connsiteY3" fmla="*/ 6289 h 7880"/>
                <a:gd name="connsiteX4" fmla="*/ 465 w 9384"/>
                <a:gd name="connsiteY4" fmla="*/ 3827 h 7880"/>
                <a:gd name="connsiteX5" fmla="*/ 265 w 9384"/>
                <a:gd name="connsiteY5" fmla="*/ 3640 h 7880"/>
                <a:gd name="connsiteX6" fmla="*/ 1044 w 9384"/>
                <a:gd name="connsiteY6" fmla="*/ 1327 h 7880"/>
                <a:gd name="connsiteX7" fmla="*/ 8070 w 9384"/>
                <a:gd name="connsiteY7" fmla="*/ 1121 h 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4" h="7880">
                  <a:moveTo>
                    <a:pt x="8070" y="1121"/>
                  </a:moveTo>
                  <a:cubicBezTo>
                    <a:pt x="9168" y="2259"/>
                    <a:pt x="9507" y="3024"/>
                    <a:pt x="9347" y="3976"/>
                  </a:cubicBezTo>
                  <a:cubicBezTo>
                    <a:pt x="9188" y="4965"/>
                    <a:pt x="8309" y="5655"/>
                    <a:pt x="7711" y="6625"/>
                  </a:cubicBezTo>
                  <a:cubicBezTo>
                    <a:pt x="6513" y="8584"/>
                    <a:pt x="3180" y="8080"/>
                    <a:pt x="2641" y="6289"/>
                  </a:cubicBezTo>
                  <a:cubicBezTo>
                    <a:pt x="2202" y="4797"/>
                    <a:pt x="1051" y="4474"/>
                    <a:pt x="465" y="3827"/>
                  </a:cubicBezTo>
                  <a:cubicBezTo>
                    <a:pt x="405" y="3789"/>
                    <a:pt x="305" y="3696"/>
                    <a:pt x="265" y="3640"/>
                  </a:cubicBezTo>
                  <a:cubicBezTo>
                    <a:pt x="66" y="3285"/>
                    <a:pt x="-493" y="2259"/>
                    <a:pt x="1044" y="1327"/>
                  </a:cubicBezTo>
                  <a:cubicBezTo>
                    <a:pt x="1184" y="1121"/>
                    <a:pt x="5615" y="-1416"/>
                    <a:pt x="8070" y="1121"/>
                  </a:cubicBezTo>
                  <a:close/>
                </a:path>
              </a:pathLst>
            </a:custGeom>
            <a:noFill/>
            <a:ln w="4763" cap="flat">
              <a:solidFill>
                <a:srgbClr val="C2C1C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4 w 518"/>
                <a:gd name="T9" fmla="*/ 269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9" y="289"/>
                    <a:pt x="54" y="269"/>
                  </a:cubicBezTo>
                  <a:cubicBezTo>
                    <a:pt x="51" y="267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noFill/>
            <a:ln w="4763" cap="flat">
              <a:solidFill>
                <a:srgbClr val="C0BF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1 w 518"/>
                <a:gd name="T9" fmla="*/ 267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6" y="287"/>
                    <a:pt x="51" y="267"/>
                  </a:cubicBezTo>
                  <a:cubicBezTo>
                    <a:pt x="48" y="265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2844111" y="1007520"/>
            <a:ext cx="2040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提   纲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223220" y="2005579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OUTLINE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335213" y="3843338"/>
            <a:ext cx="682625" cy="673100"/>
            <a:chOff x="2335213" y="3843338"/>
            <a:chExt cx="682625" cy="673100"/>
          </a:xfrm>
        </p:grpSpPr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2335213" y="3843338"/>
              <a:ext cx="682625" cy="673100"/>
              <a:chOff x="1471" y="2421"/>
              <a:chExt cx="430" cy="424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471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1432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462980" y="394707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1</a:t>
              </a:r>
              <a:endParaRPr lang="zh-CN" altLang="en-US" sz="2800" dirty="0">
                <a:latin typeface="+mj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911666" y="455315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背景现状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024438" y="3875088"/>
            <a:ext cx="682625" cy="673100"/>
            <a:chOff x="5024438" y="3875088"/>
            <a:chExt cx="682625" cy="673100"/>
          </a:xfrm>
        </p:grpSpPr>
        <p:grpSp>
          <p:nvGrpSpPr>
            <p:cNvPr id="72" name="Group 8"/>
            <p:cNvGrpSpPr>
              <a:grpSpLocks noChangeAspect="1"/>
            </p:cNvGrpSpPr>
            <p:nvPr/>
          </p:nvGrpSpPr>
          <p:grpSpPr bwMode="auto">
            <a:xfrm>
              <a:off x="5024438" y="3875088"/>
              <a:ext cx="682625" cy="673100"/>
              <a:chOff x="3165" y="2441"/>
              <a:chExt cx="430" cy="424"/>
            </a:xfrm>
          </p:grpSpPr>
          <p:sp>
            <p:nvSpPr>
              <p:cNvPr id="73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165" y="244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3126" y="239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153050" y="397843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2</a:t>
              </a:r>
              <a:endParaRPr lang="zh-CN" altLang="en-US" sz="2800" dirty="0">
                <a:latin typeface="+mj-l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601736" y="458451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研究目标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7747000" y="3887788"/>
            <a:ext cx="682625" cy="673100"/>
            <a:chOff x="7747000" y="3887788"/>
            <a:chExt cx="682625" cy="673100"/>
          </a:xfrm>
        </p:grpSpPr>
        <p:grpSp>
          <p:nvGrpSpPr>
            <p:cNvPr id="75" name="Group 12"/>
            <p:cNvGrpSpPr>
              <a:grpSpLocks noChangeAspect="1"/>
            </p:cNvGrpSpPr>
            <p:nvPr/>
          </p:nvGrpSpPr>
          <p:grpSpPr bwMode="auto">
            <a:xfrm>
              <a:off x="7747000" y="3887788"/>
              <a:ext cx="682625" cy="673100"/>
              <a:chOff x="4880" y="2449"/>
              <a:chExt cx="430" cy="424"/>
            </a:xfrm>
          </p:grpSpPr>
          <p:sp>
            <p:nvSpPr>
              <p:cNvPr id="76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4880" y="2449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841" y="2398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7875470" y="399168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3</a:t>
              </a:r>
              <a:endParaRPr lang="zh-CN" altLang="en-US" sz="2800" dirty="0">
                <a:latin typeface="+mj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7324156" y="459775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内容架构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65713" y="45515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进度安排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10412413" y="3843338"/>
            <a:ext cx="682625" cy="673100"/>
            <a:chOff x="10412413" y="3843338"/>
            <a:chExt cx="682625" cy="673100"/>
          </a:xfrm>
        </p:grpSpPr>
        <p:grpSp>
          <p:nvGrpSpPr>
            <p:cNvPr id="78" name="Group 16"/>
            <p:cNvGrpSpPr>
              <a:grpSpLocks noChangeAspect="1"/>
            </p:cNvGrpSpPr>
            <p:nvPr/>
          </p:nvGrpSpPr>
          <p:grpSpPr bwMode="auto">
            <a:xfrm>
              <a:off x="10412413" y="3843338"/>
              <a:ext cx="682625" cy="673100"/>
              <a:chOff x="6559" y="2421"/>
              <a:chExt cx="430" cy="424"/>
            </a:xfrm>
          </p:grpSpPr>
          <p:sp>
            <p:nvSpPr>
              <p:cNvPr id="79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6559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6520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0517027" y="394543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4</a:t>
              </a:r>
              <a:endParaRPr lang="zh-CN" altLang="en-US" sz="2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6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09 0.112 L 0 0 E" pathEditMode="relative" ptsTypes="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42861" y="4455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2" grpId="0"/>
      <p:bldP spid="65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01889" y="36355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44264" y="1747679"/>
            <a:ext cx="2828015" cy="1446550"/>
            <a:chOff x="299416" y="2007929"/>
            <a:chExt cx="2828015" cy="1446550"/>
          </a:xfrm>
        </p:grpSpPr>
        <p:sp>
          <p:nvSpPr>
            <p:cNvPr id="11" name="椭圆 10"/>
            <p:cNvSpPr/>
            <p:nvPr/>
          </p:nvSpPr>
          <p:spPr>
            <a:xfrm>
              <a:off x="2793324" y="209696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99416" y="2007929"/>
              <a:ext cx="25178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医疗制药业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62959" y="2531149"/>
              <a:ext cx="240428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人类对健康的需求不断提高，医疗制药业迅速发展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1276" y="4168076"/>
            <a:ext cx="2601003" cy="1360031"/>
            <a:chOff x="49096" y="4142054"/>
            <a:chExt cx="2601003" cy="1360031"/>
          </a:xfrm>
        </p:grpSpPr>
        <p:sp>
          <p:nvSpPr>
            <p:cNvPr id="14" name="椭圆 13"/>
            <p:cNvSpPr/>
            <p:nvPr/>
          </p:nvSpPr>
          <p:spPr>
            <a:xfrm>
              <a:off x="2315992" y="4236611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8269" y="4142054"/>
              <a:ext cx="20186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+mj-lt"/>
                </a:rPr>
                <a:t>科研发现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9096" y="4671088"/>
              <a:ext cx="23641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科学家发现，大部分药物通过作用在蛋白质上发挥其效力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822342" y="1636531"/>
            <a:ext cx="2876413" cy="1416488"/>
            <a:chOff x="8830363" y="1636533"/>
            <a:chExt cx="2876413" cy="1416488"/>
          </a:xfrm>
        </p:grpSpPr>
        <p:sp>
          <p:nvSpPr>
            <p:cNvPr id="17" name="椭圆 16"/>
            <p:cNvSpPr/>
            <p:nvPr/>
          </p:nvSpPr>
          <p:spPr>
            <a:xfrm>
              <a:off x="8830363" y="1731089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201549" y="1636533"/>
              <a:ext cx="20788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分子生物学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217281" y="2129691"/>
              <a:ext cx="248949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随着科学的进步，人类对生物大分子的了解及认知也不断加深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22342" y="4080320"/>
            <a:ext cx="2989562" cy="1487192"/>
            <a:chOff x="8910610" y="4193316"/>
            <a:chExt cx="2989562" cy="1487192"/>
          </a:xfrm>
        </p:grpSpPr>
        <p:sp>
          <p:nvSpPr>
            <p:cNvPr id="20" name="椭圆 19"/>
            <p:cNvSpPr/>
            <p:nvPr/>
          </p:nvSpPr>
          <p:spPr>
            <a:xfrm>
              <a:off x="8910610" y="4287873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234995" y="4193316"/>
              <a:ext cx="17307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+mj-lt"/>
                </a:rPr>
                <a:t>靶向药物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263812" y="4757178"/>
              <a:ext cx="26363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药物能瞄准特定的病变部位，并在目标部位蓄积或释放有效成分。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66" y="69084"/>
            <a:ext cx="6792826" cy="6540736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0DBD04A-0BD0-4889-8377-187509AB6B11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2" cy="99021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BE97190-5F48-4AD7-B2E0-75D64197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8" name="AutoShape 28">
              <a:extLst>
                <a:ext uri="{FF2B5EF4-FFF2-40B4-BE49-F238E27FC236}">
                  <a16:creationId xmlns:a16="http://schemas.microsoft.com/office/drawing/2014/main" id="{16D0A56F-B777-49F4-BFB5-BFA849C8FD5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719E96E-9051-4E64-8D01-C133B79AABC4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771CFCF-BD90-4DB2-9FC0-F100FA5B1D86}"/>
                </a:ext>
              </a:extLst>
            </p:cNvPr>
            <p:cNvSpPr txBox="1"/>
            <p:nvPr/>
          </p:nvSpPr>
          <p:spPr>
            <a:xfrm>
              <a:off x="903055" y="536189"/>
              <a:ext cx="1681750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选题背景</a:t>
              </a:r>
              <a:endParaRPr lang="zh-CN" altLang="en-US" sz="2800" dirty="0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8FC1CFF8-B45B-4F23-9E37-B4FF440E5A74}"/>
              </a:ext>
            </a:extLst>
          </p:cNvPr>
          <p:cNvSpPr/>
          <p:nvPr/>
        </p:nvSpPr>
        <p:spPr>
          <a:xfrm>
            <a:off x="5323840" y="2721526"/>
            <a:ext cx="15001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>
                <a:latin typeface="+mj-lt"/>
              </a:rPr>
              <a:t>靶向</a:t>
            </a:r>
            <a:endParaRPr lang="en-US" altLang="zh-CN" sz="4400" b="1" dirty="0">
              <a:latin typeface="+mj-lt"/>
            </a:endParaRPr>
          </a:p>
          <a:p>
            <a:pPr algn="r"/>
            <a:r>
              <a:rPr lang="zh-CN" altLang="en-US" sz="4400" b="1" dirty="0">
                <a:latin typeface="+mj-lt"/>
              </a:rPr>
              <a:t>药物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2C75F1E-92EC-4AA5-849B-AA221ED8A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098" y="1793646"/>
            <a:ext cx="3685011" cy="34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51547" y="1206704"/>
            <a:ext cx="5404781" cy="1421963"/>
            <a:chOff x="751547" y="1206704"/>
            <a:chExt cx="5404781" cy="1421963"/>
          </a:xfrm>
        </p:grpSpPr>
        <p:sp>
          <p:nvSpPr>
            <p:cNvPr id="48" name="矩形 47"/>
            <p:cNvSpPr/>
            <p:nvPr/>
          </p:nvSpPr>
          <p:spPr>
            <a:xfrm>
              <a:off x="751547" y="1206704"/>
              <a:ext cx="50994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/>
                <a:t>制约因素：资金</a:t>
              </a:r>
              <a:r>
                <a:rPr lang="en-US" altLang="zh-CN" sz="3200" b="1" dirty="0"/>
                <a:t>+</a:t>
              </a:r>
              <a:r>
                <a:rPr lang="zh-CN" altLang="en-US" sz="3200" b="1" dirty="0"/>
                <a:t>时间</a:t>
              </a:r>
              <a:r>
                <a:rPr lang="en-US" altLang="zh-CN" sz="3200" b="1" dirty="0"/>
                <a:t>+</a:t>
              </a:r>
              <a:r>
                <a:rPr lang="zh-CN" altLang="en-US" sz="3200" b="1" dirty="0"/>
                <a:t>审批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758826" y="1982336"/>
              <a:ext cx="53975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/>
                <a:t>资金消耗巨大，研发周期长，更重要的是，很多都不能通过药物管理局的审批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64699" y="3712359"/>
            <a:ext cx="6340197" cy="1969078"/>
            <a:chOff x="5464699" y="3712359"/>
            <a:chExt cx="6340197" cy="1969078"/>
          </a:xfrm>
        </p:grpSpPr>
        <p:sp>
          <p:nvSpPr>
            <p:cNvPr id="52" name="矩形 51"/>
            <p:cNvSpPr/>
            <p:nvPr/>
          </p:nvSpPr>
          <p:spPr>
            <a:xfrm>
              <a:off x="5464699" y="3712359"/>
              <a:ext cx="6340197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3200" b="1" dirty="0"/>
                <a:t>计算生物学：</a:t>
              </a:r>
              <a:endParaRPr lang="en-US" altLang="zh-CN" sz="3200" b="1" dirty="0"/>
            </a:p>
            <a:p>
              <a:pPr algn="just"/>
              <a:r>
                <a:rPr lang="zh-CN" altLang="en-US" sz="3200" b="1" dirty="0"/>
                <a:t>使用计算的方法预测药物作用位点</a:t>
              </a:r>
            </a:p>
          </p:txBody>
        </p:sp>
        <p:cxnSp>
          <p:nvCxnSpPr>
            <p:cNvPr id="57" name="直接连接符 56"/>
            <p:cNvCxnSpPr>
              <a:cxnSpLocks/>
            </p:cNvCxnSpPr>
            <p:nvPr/>
          </p:nvCxnSpPr>
          <p:spPr>
            <a:xfrm>
              <a:off x="5665786" y="4931002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5527675" y="5035106"/>
              <a:ext cx="53975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在计算机的帮助下，通过计算的方法，发现其作用位点，会是一种省时省力的方案</a:t>
              </a:r>
            </a:p>
          </p:txBody>
        </p: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8" name="Line 43"/>
          <p:cNvSpPr>
            <a:spLocks noChangeShapeType="1"/>
          </p:cNvSpPr>
          <p:nvPr/>
        </p:nvSpPr>
        <p:spPr bwMode="auto">
          <a:xfrm rot="10800000">
            <a:off x="1828798" y="3426052"/>
            <a:ext cx="4343401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Line 44">
            <a:extLst>
              <a:ext uri="{FF2B5EF4-FFF2-40B4-BE49-F238E27FC236}">
                <a16:creationId xmlns:a16="http://schemas.microsoft.com/office/drawing/2014/main" id="{B6D09ECE-655D-4A0D-8021-0CA7BD8EB59A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089148" y="3426052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Line 45">
            <a:extLst>
              <a:ext uri="{FF2B5EF4-FFF2-40B4-BE49-F238E27FC236}">
                <a16:creationId xmlns:a16="http://schemas.microsoft.com/office/drawing/2014/main" id="{44573662-613B-4589-ACFC-24DB4D3179D7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352673" y="3426052"/>
            <a:ext cx="3079751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Line 46">
            <a:extLst>
              <a:ext uri="{FF2B5EF4-FFF2-40B4-BE49-F238E27FC236}">
                <a16:creationId xmlns:a16="http://schemas.microsoft.com/office/drawing/2014/main" id="{84F582EB-8064-4600-9578-ADAE5A94FAEF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613023" y="3426052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Line 47">
            <a:extLst>
              <a:ext uri="{FF2B5EF4-FFF2-40B4-BE49-F238E27FC236}">
                <a16:creationId xmlns:a16="http://schemas.microsoft.com/office/drawing/2014/main" id="{DAD3D8C9-5C03-496D-AFC7-930CE45AEDCD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876548" y="342605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Line 48">
            <a:extLst>
              <a:ext uri="{FF2B5EF4-FFF2-40B4-BE49-F238E27FC236}">
                <a16:creationId xmlns:a16="http://schemas.microsoft.com/office/drawing/2014/main" id="{B3437517-0F83-40FF-8DA8-44221C9796F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140073" y="3426052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Line 49">
            <a:extLst>
              <a:ext uri="{FF2B5EF4-FFF2-40B4-BE49-F238E27FC236}">
                <a16:creationId xmlns:a16="http://schemas.microsoft.com/office/drawing/2014/main" id="{4005F444-C96B-4092-8E3A-05DC67510683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400423" y="342605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Line 50">
            <a:extLst>
              <a:ext uri="{FF2B5EF4-FFF2-40B4-BE49-F238E27FC236}">
                <a16:creationId xmlns:a16="http://schemas.microsoft.com/office/drawing/2014/main" id="{C8C3FE12-E8A6-4869-8D11-F09A4C4F0ED1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663948" y="3426052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Line 51">
            <a:extLst>
              <a:ext uri="{FF2B5EF4-FFF2-40B4-BE49-F238E27FC236}">
                <a16:creationId xmlns:a16="http://schemas.microsoft.com/office/drawing/2014/main" id="{7BBCE5CB-5E8A-4DFE-9072-F2E30709A32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924298" y="342605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Line 52">
            <a:extLst>
              <a:ext uri="{FF2B5EF4-FFF2-40B4-BE49-F238E27FC236}">
                <a16:creationId xmlns:a16="http://schemas.microsoft.com/office/drawing/2014/main" id="{283C4B1B-8470-45DB-AEF8-66B9CB879A6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806823" y="342605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Line 53">
            <a:extLst>
              <a:ext uri="{FF2B5EF4-FFF2-40B4-BE49-F238E27FC236}">
                <a16:creationId xmlns:a16="http://schemas.microsoft.com/office/drawing/2014/main" id="{7EBF1135-EFEB-4FF3-8FD2-686BFEDA6CB2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576636" y="3426052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Line 54">
            <a:extLst>
              <a:ext uri="{FF2B5EF4-FFF2-40B4-BE49-F238E27FC236}">
                <a16:creationId xmlns:a16="http://schemas.microsoft.com/office/drawing/2014/main" id="{EAC3E940-41BF-41C4-90DC-86C16FEE1DF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343273" y="3426052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Line 55">
            <a:extLst>
              <a:ext uri="{FF2B5EF4-FFF2-40B4-BE49-F238E27FC236}">
                <a16:creationId xmlns:a16="http://schemas.microsoft.com/office/drawing/2014/main" id="{3073D3B6-42C9-451E-999E-57D37D33D855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109911" y="3426052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Line 56">
            <a:extLst>
              <a:ext uri="{FF2B5EF4-FFF2-40B4-BE49-F238E27FC236}">
                <a16:creationId xmlns:a16="http://schemas.microsoft.com/office/drawing/2014/main" id="{80B104DF-4B1E-4DF3-BBCC-09D36192127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879723" y="3426052"/>
            <a:ext cx="2355851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7" name="Group 4">
            <a:extLst>
              <a:ext uri="{FF2B5EF4-FFF2-40B4-BE49-F238E27FC236}">
                <a16:creationId xmlns:a16="http://schemas.microsoft.com/office/drawing/2014/main" id="{2F4038CC-40AF-41D8-8D04-3B7280D367AC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1" y="3415814"/>
            <a:ext cx="4297363" cy="3455988"/>
            <a:chOff x="4987" y="0"/>
            <a:chExt cx="2707" cy="2177"/>
          </a:xfrm>
        </p:grpSpPr>
        <p:sp>
          <p:nvSpPr>
            <p:cNvPr id="98" name="AutoShape 3">
              <a:extLst>
                <a:ext uri="{FF2B5EF4-FFF2-40B4-BE49-F238E27FC236}">
                  <a16:creationId xmlns:a16="http://schemas.microsoft.com/office/drawing/2014/main" id="{F35B0F51-49D5-40AC-A002-D23240710A5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182" y="0"/>
              <a:ext cx="2512" cy="2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F41D2101-763F-43EE-BCC5-6DB4BB582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9"/>
              <a:ext cx="2707" cy="2168"/>
            </a:xfrm>
            <a:custGeom>
              <a:avLst/>
              <a:gdLst>
                <a:gd name="T0" fmla="*/ 1419 w 1419"/>
                <a:gd name="T1" fmla="*/ 1138 h 1138"/>
                <a:gd name="T2" fmla="*/ 588 w 1419"/>
                <a:gd name="T3" fmla="*/ 1138 h 1138"/>
                <a:gd name="T4" fmla="*/ 118 w 1419"/>
                <a:gd name="T5" fmla="*/ 674 h 1138"/>
                <a:gd name="T6" fmla="*/ 576 w 1419"/>
                <a:gd name="T7" fmla="*/ 0 h 1138"/>
                <a:gd name="T8" fmla="*/ 1419 w 1419"/>
                <a:gd name="T9" fmla="*/ 0 h 1138"/>
                <a:gd name="T10" fmla="*/ 1419 w 1419"/>
                <a:gd name="T11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9" h="1138">
                  <a:moveTo>
                    <a:pt x="1419" y="1138"/>
                  </a:moveTo>
                  <a:cubicBezTo>
                    <a:pt x="588" y="1138"/>
                    <a:pt x="588" y="1138"/>
                    <a:pt x="588" y="1138"/>
                  </a:cubicBezTo>
                  <a:cubicBezTo>
                    <a:pt x="588" y="1138"/>
                    <a:pt x="0" y="1072"/>
                    <a:pt x="118" y="674"/>
                  </a:cubicBezTo>
                  <a:cubicBezTo>
                    <a:pt x="236" y="276"/>
                    <a:pt x="576" y="0"/>
                    <a:pt x="576" y="0"/>
                  </a:cubicBezTo>
                  <a:cubicBezTo>
                    <a:pt x="1419" y="0"/>
                    <a:pt x="1419" y="0"/>
                    <a:pt x="1419" y="0"/>
                  </a:cubicBezTo>
                  <a:lnTo>
                    <a:pt x="1419" y="1138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CD490CC-979A-4489-97B7-DC3A7F315444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2" cy="990217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EDDCC73F-D177-4031-B831-BE5E4059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79" name="AutoShape 28">
              <a:extLst>
                <a:ext uri="{FF2B5EF4-FFF2-40B4-BE49-F238E27FC236}">
                  <a16:creationId xmlns:a16="http://schemas.microsoft.com/office/drawing/2014/main" id="{3894E991-5376-4DAE-9C58-440A5A25D7C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7F14CCE-8E00-48A2-95DE-EA5AF2383D4A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7618CAE-46DF-498E-8161-CC012F076CEA}"/>
                </a:ext>
              </a:extLst>
            </p:cNvPr>
            <p:cNvSpPr txBox="1"/>
            <p:nvPr/>
          </p:nvSpPr>
          <p:spPr>
            <a:xfrm>
              <a:off x="903055" y="536189"/>
              <a:ext cx="1681750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选题背景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21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4" grpId="0" animBg="1"/>
          <p:bldP spid="75" grpId="0" animBg="1"/>
          <p:bldP spid="7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53" grpId="0" animBg="1"/>
          <p:bldP spid="55" grpId="0" animBg="1"/>
          <p:bldP spid="56" grpId="0" animBg="1"/>
          <p:bldP spid="59" grpId="0" animBg="1"/>
          <p:bldP spid="60" grpId="0" animBg="1"/>
          <p:bldP spid="61" grpId="0" animBg="1"/>
          <p:bldP spid="76" grpId="0" animBg="1"/>
          <p:bldP spid="77" grpId="0" animBg="1"/>
          <p:bldP spid="92" grpId="0" animBg="1"/>
          <p:bldP spid="93" grpId="0" animBg="1"/>
          <p:bldP spid="94" grpId="0" animBg="1"/>
          <p:bldP spid="95" grpId="0" animBg="1"/>
          <p:bldP spid="9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4" grpId="0" animBg="1"/>
          <p:bldP spid="75" grpId="0" animBg="1"/>
          <p:bldP spid="7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53" grpId="0" animBg="1"/>
          <p:bldP spid="55" grpId="0" animBg="1"/>
          <p:bldP spid="56" grpId="0" animBg="1"/>
          <p:bldP spid="59" grpId="0" animBg="1"/>
          <p:bldP spid="60" grpId="0" animBg="1"/>
          <p:bldP spid="61" grpId="0" animBg="1"/>
          <p:bldP spid="76" grpId="0" animBg="1"/>
          <p:bldP spid="77" grpId="0" animBg="1"/>
          <p:bldP spid="92" grpId="0" animBg="1"/>
          <p:bldP spid="93" grpId="0" animBg="1"/>
          <p:bldP spid="94" grpId="0" animBg="1"/>
          <p:bldP spid="95" grpId="0" animBg="1"/>
          <p:bldP spid="9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54345" y="1683196"/>
            <a:ext cx="460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该领域主要有两种研究方向：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89669" y="3375029"/>
            <a:ext cx="2850167" cy="1305277"/>
            <a:chOff x="2282666" y="3491408"/>
            <a:chExt cx="2850167" cy="1305277"/>
          </a:xfrm>
        </p:grpSpPr>
        <p:sp>
          <p:nvSpPr>
            <p:cNvPr id="11" name="文本框 10"/>
            <p:cNvSpPr txBox="1"/>
            <p:nvPr/>
          </p:nvSpPr>
          <p:spPr>
            <a:xfrm>
              <a:off x="2282666" y="3491408"/>
              <a:ext cx="2656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+mj-lt"/>
                </a:rPr>
                <a:t>配体为中心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304996" y="4088799"/>
              <a:ext cx="282783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相似的配体，将会共享相似的作用位点</a:t>
              </a:r>
              <a:r>
                <a:rPr lang="zh-CN" altLang="en-US" dirty="0"/>
                <a:t>。</a:t>
              </a:r>
            </a:p>
          </p:txBody>
        </p:sp>
      </p:grp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-444310" y="1085988"/>
            <a:ext cx="13206033" cy="5959742"/>
            <a:chOff x="10" y="1271"/>
            <a:chExt cx="7678" cy="2829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" y="1271"/>
              <a:ext cx="7678" cy="2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1525" y="2102"/>
              <a:ext cx="2324" cy="1163"/>
            </a:xfrm>
            <a:custGeom>
              <a:avLst/>
              <a:gdLst>
                <a:gd name="T0" fmla="*/ 134 w 454"/>
                <a:gd name="T1" fmla="*/ 8 h 227"/>
                <a:gd name="T2" fmla="*/ 65 w 454"/>
                <a:gd name="T3" fmla="*/ 11 h 227"/>
                <a:gd name="T4" fmla="*/ 0 w 454"/>
                <a:gd name="T5" fmla="*/ 113 h 227"/>
                <a:gd name="T6" fmla="*/ 65 w 454"/>
                <a:gd name="T7" fmla="*/ 216 h 227"/>
                <a:gd name="T8" fmla="*/ 134 w 454"/>
                <a:gd name="T9" fmla="*/ 219 h 227"/>
                <a:gd name="T10" fmla="*/ 454 w 454"/>
                <a:gd name="T11" fmla="*/ 113 h 227"/>
                <a:gd name="T12" fmla="*/ 134 w 454"/>
                <a:gd name="T13" fmla="*/ 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4" h="227">
                  <a:moveTo>
                    <a:pt x="134" y="8"/>
                  </a:moveTo>
                  <a:cubicBezTo>
                    <a:pt x="111" y="0"/>
                    <a:pt x="86" y="1"/>
                    <a:pt x="65" y="11"/>
                  </a:cubicBezTo>
                  <a:cubicBezTo>
                    <a:pt x="26" y="29"/>
                    <a:pt x="0" y="68"/>
                    <a:pt x="0" y="113"/>
                  </a:cubicBezTo>
                  <a:cubicBezTo>
                    <a:pt x="0" y="159"/>
                    <a:pt x="26" y="198"/>
                    <a:pt x="65" y="216"/>
                  </a:cubicBezTo>
                  <a:cubicBezTo>
                    <a:pt x="86" y="226"/>
                    <a:pt x="111" y="227"/>
                    <a:pt x="134" y="219"/>
                  </a:cubicBezTo>
                  <a:cubicBezTo>
                    <a:pt x="454" y="113"/>
                    <a:pt x="454" y="113"/>
                    <a:pt x="454" y="113"/>
                  </a:cubicBezTo>
                  <a:lnTo>
                    <a:pt x="134" y="8"/>
                  </a:lnTo>
                  <a:close/>
                </a:path>
              </a:pathLst>
            </a:custGeom>
            <a:noFill/>
            <a:ln w="7938" cap="flat">
              <a:solidFill>
                <a:srgbClr val="B5B5B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464" y="2071"/>
              <a:ext cx="2385" cy="1225"/>
            </a:xfrm>
            <a:custGeom>
              <a:avLst/>
              <a:gdLst>
                <a:gd name="T0" fmla="*/ 145 w 466"/>
                <a:gd name="T1" fmla="*/ 9 h 239"/>
                <a:gd name="T2" fmla="*/ 69 w 466"/>
                <a:gd name="T3" fmla="*/ 12 h 239"/>
                <a:gd name="T4" fmla="*/ 0 w 466"/>
                <a:gd name="T5" fmla="*/ 119 h 239"/>
                <a:gd name="T6" fmla="*/ 69 w 466"/>
                <a:gd name="T7" fmla="*/ 227 h 239"/>
                <a:gd name="T8" fmla="*/ 145 w 466"/>
                <a:gd name="T9" fmla="*/ 230 h 239"/>
                <a:gd name="T10" fmla="*/ 466 w 466"/>
                <a:gd name="T11" fmla="*/ 119 h 239"/>
                <a:gd name="T12" fmla="*/ 145 w 466"/>
                <a:gd name="T13" fmla="*/ 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6" h="239">
                  <a:moveTo>
                    <a:pt x="145" y="9"/>
                  </a:moveTo>
                  <a:cubicBezTo>
                    <a:pt x="121" y="0"/>
                    <a:pt x="93" y="0"/>
                    <a:pt x="69" y="12"/>
                  </a:cubicBezTo>
                  <a:cubicBezTo>
                    <a:pt x="28" y="31"/>
                    <a:pt x="0" y="72"/>
                    <a:pt x="0" y="119"/>
                  </a:cubicBezTo>
                  <a:cubicBezTo>
                    <a:pt x="0" y="167"/>
                    <a:pt x="28" y="208"/>
                    <a:pt x="69" y="227"/>
                  </a:cubicBezTo>
                  <a:cubicBezTo>
                    <a:pt x="93" y="239"/>
                    <a:pt x="121" y="239"/>
                    <a:pt x="145" y="230"/>
                  </a:cubicBezTo>
                  <a:cubicBezTo>
                    <a:pt x="466" y="119"/>
                    <a:pt x="466" y="119"/>
                    <a:pt x="466" y="119"/>
                  </a:cubicBezTo>
                  <a:lnTo>
                    <a:pt x="145" y="9"/>
                  </a:lnTo>
                  <a:close/>
                </a:path>
              </a:pathLst>
            </a:custGeom>
            <a:noFill/>
            <a:ln w="7938" cap="flat">
              <a:solidFill>
                <a:srgbClr val="B8B7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407" y="2035"/>
              <a:ext cx="2442" cy="1297"/>
            </a:xfrm>
            <a:custGeom>
              <a:avLst/>
              <a:gdLst>
                <a:gd name="T0" fmla="*/ 156 w 477"/>
                <a:gd name="T1" fmla="*/ 11 h 253"/>
                <a:gd name="T2" fmla="*/ 73 w 477"/>
                <a:gd name="T3" fmla="*/ 13 h 253"/>
                <a:gd name="T4" fmla="*/ 0 w 477"/>
                <a:gd name="T5" fmla="*/ 126 h 253"/>
                <a:gd name="T6" fmla="*/ 73 w 477"/>
                <a:gd name="T7" fmla="*/ 240 h 253"/>
                <a:gd name="T8" fmla="*/ 156 w 477"/>
                <a:gd name="T9" fmla="*/ 242 h 253"/>
                <a:gd name="T10" fmla="*/ 477 w 477"/>
                <a:gd name="T11" fmla="*/ 126 h 253"/>
                <a:gd name="T12" fmla="*/ 156 w 477"/>
                <a:gd name="T13" fmla="*/ 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7" h="253">
                  <a:moveTo>
                    <a:pt x="156" y="11"/>
                  </a:moveTo>
                  <a:cubicBezTo>
                    <a:pt x="130" y="0"/>
                    <a:pt x="99" y="1"/>
                    <a:pt x="73" y="13"/>
                  </a:cubicBezTo>
                  <a:cubicBezTo>
                    <a:pt x="30" y="34"/>
                    <a:pt x="0" y="77"/>
                    <a:pt x="0" y="126"/>
                  </a:cubicBezTo>
                  <a:cubicBezTo>
                    <a:pt x="0" y="176"/>
                    <a:pt x="30" y="219"/>
                    <a:pt x="73" y="240"/>
                  </a:cubicBezTo>
                  <a:cubicBezTo>
                    <a:pt x="99" y="252"/>
                    <a:pt x="130" y="253"/>
                    <a:pt x="156" y="242"/>
                  </a:cubicBezTo>
                  <a:cubicBezTo>
                    <a:pt x="477" y="126"/>
                    <a:pt x="477" y="126"/>
                    <a:pt x="477" y="126"/>
                  </a:cubicBezTo>
                  <a:lnTo>
                    <a:pt x="156" y="11"/>
                  </a:lnTo>
                  <a:close/>
                </a:path>
              </a:pathLst>
            </a:custGeom>
            <a:noFill/>
            <a:ln w="7938" cap="flat">
              <a:solidFill>
                <a:srgbClr val="BAB9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1351" y="2004"/>
              <a:ext cx="2498" cy="1358"/>
            </a:xfrm>
            <a:custGeom>
              <a:avLst/>
              <a:gdLst>
                <a:gd name="T0" fmla="*/ 167 w 488"/>
                <a:gd name="T1" fmla="*/ 13 h 265"/>
                <a:gd name="T2" fmla="*/ 76 w 488"/>
                <a:gd name="T3" fmla="*/ 13 h 265"/>
                <a:gd name="T4" fmla="*/ 0 w 488"/>
                <a:gd name="T5" fmla="*/ 132 h 265"/>
                <a:gd name="T6" fmla="*/ 76 w 488"/>
                <a:gd name="T7" fmla="*/ 252 h 265"/>
                <a:gd name="T8" fmla="*/ 167 w 488"/>
                <a:gd name="T9" fmla="*/ 252 h 265"/>
                <a:gd name="T10" fmla="*/ 488 w 488"/>
                <a:gd name="T11" fmla="*/ 132 h 265"/>
                <a:gd name="T12" fmla="*/ 167 w 488"/>
                <a:gd name="T13" fmla="*/ 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65">
                  <a:moveTo>
                    <a:pt x="167" y="13"/>
                  </a:moveTo>
                  <a:cubicBezTo>
                    <a:pt x="139" y="0"/>
                    <a:pt x="105" y="0"/>
                    <a:pt x="76" y="13"/>
                  </a:cubicBezTo>
                  <a:cubicBezTo>
                    <a:pt x="31" y="35"/>
                    <a:pt x="0" y="80"/>
                    <a:pt x="0" y="132"/>
                  </a:cubicBezTo>
                  <a:cubicBezTo>
                    <a:pt x="0" y="185"/>
                    <a:pt x="31" y="230"/>
                    <a:pt x="76" y="252"/>
                  </a:cubicBezTo>
                  <a:cubicBezTo>
                    <a:pt x="105" y="265"/>
                    <a:pt x="139" y="265"/>
                    <a:pt x="167" y="252"/>
                  </a:cubicBezTo>
                  <a:cubicBezTo>
                    <a:pt x="488" y="132"/>
                    <a:pt x="488" y="132"/>
                    <a:pt x="488" y="132"/>
                  </a:cubicBezTo>
                  <a:lnTo>
                    <a:pt x="167" y="13"/>
                  </a:lnTo>
                  <a:close/>
                </a:path>
              </a:pathLst>
            </a:custGeom>
            <a:noFill/>
            <a:ln w="7938" cap="flat">
              <a:solidFill>
                <a:srgbClr val="BCBB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1290" y="1968"/>
              <a:ext cx="2559" cy="1430"/>
            </a:xfrm>
            <a:custGeom>
              <a:avLst/>
              <a:gdLst>
                <a:gd name="T0" fmla="*/ 179 w 500"/>
                <a:gd name="T1" fmla="*/ 15 h 279"/>
                <a:gd name="T2" fmla="*/ 81 w 500"/>
                <a:gd name="T3" fmla="*/ 15 h 279"/>
                <a:gd name="T4" fmla="*/ 0 w 500"/>
                <a:gd name="T5" fmla="*/ 139 h 279"/>
                <a:gd name="T6" fmla="*/ 81 w 500"/>
                <a:gd name="T7" fmla="*/ 264 h 279"/>
                <a:gd name="T8" fmla="*/ 179 w 500"/>
                <a:gd name="T9" fmla="*/ 264 h 279"/>
                <a:gd name="T10" fmla="*/ 500 w 500"/>
                <a:gd name="T11" fmla="*/ 139 h 279"/>
                <a:gd name="T12" fmla="*/ 179 w 500"/>
                <a:gd name="T13" fmla="*/ 1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279">
                  <a:moveTo>
                    <a:pt x="179" y="15"/>
                  </a:moveTo>
                  <a:cubicBezTo>
                    <a:pt x="148" y="0"/>
                    <a:pt x="112" y="0"/>
                    <a:pt x="81" y="15"/>
                  </a:cubicBezTo>
                  <a:cubicBezTo>
                    <a:pt x="33" y="38"/>
                    <a:pt x="0" y="85"/>
                    <a:pt x="0" y="139"/>
                  </a:cubicBezTo>
                  <a:cubicBezTo>
                    <a:pt x="0" y="194"/>
                    <a:pt x="33" y="241"/>
                    <a:pt x="81" y="264"/>
                  </a:cubicBezTo>
                  <a:cubicBezTo>
                    <a:pt x="112" y="279"/>
                    <a:pt x="148" y="279"/>
                    <a:pt x="179" y="264"/>
                  </a:cubicBezTo>
                  <a:cubicBezTo>
                    <a:pt x="500" y="139"/>
                    <a:pt x="500" y="139"/>
                    <a:pt x="500" y="139"/>
                  </a:cubicBezTo>
                  <a:lnTo>
                    <a:pt x="179" y="15"/>
                  </a:lnTo>
                  <a:close/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233" y="1932"/>
              <a:ext cx="2616" cy="1502"/>
            </a:xfrm>
            <a:custGeom>
              <a:avLst/>
              <a:gdLst>
                <a:gd name="T0" fmla="*/ 190 w 511"/>
                <a:gd name="T1" fmla="*/ 17 h 293"/>
                <a:gd name="T2" fmla="*/ 85 w 511"/>
                <a:gd name="T3" fmla="*/ 16 h 293"/>
                <a:gd name="T4" fmla="*/ 0 w 511"/>
                <a:gd name="T5" fmla="*/ 146 h 293"/>
                <a:gd name="T6" fmla="*/ 85 w 511"/>
                <a:gd name="T7" fmla="*/ 277 h 293"/>
                <a:gd name="T8" fmla="*/ 190 w 511"/>
                <a:gd name="T9" fmla="*/ 276 h 293"/>
                <a:gd name="T10" fmla="*/ 511 w 511"/>
                <a:gd name="T11" fmla="*/ 146 h 293"/>
                <a:gd name="T12" fmla="*/ 190 w 511"/>
                <a:gd name="T13" fmla="*/ 1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1" h="293">
                  <a:moveTo>
                    <a:pt x="190" y="17"/>
                  </a:moveTo>
                  <a:cubicBezTo>
                    <a:pt x="157" y="1"/>
                    <a:pt x="118" y="0"/>
                    <a:pt x="85" y="16"/>
                  </a:cubicBezTo>
                  <a:cubicBezTo>
                    <a:pt x="34" y="40"/>
                    <a:pt x="0" y="90"/>
                    <a:pt x="0" y="146"/>
                  </a:cubicBezTo>
                  <a:cubicBezTo>
                    <a:pt x="0" y="203"/>
                    <a:pt x="34" y="253"/>
                    <a:pt x="85" y="277"/>
                  </a:cubicBezTo>
                  <a:cubicBezTo>
                    <a:pt x="118" y="293"/>
                    <a:pt x="157" y="292"/>
                    <a:pt x="190" y="276"/>
                  </a:cubicBezTo>
                  <a:cubicBezTo>
                    <a:pt x="511" y="146"/>
                    <a:pt x="511" y="146"/>
                    <a:pt x="511" y="146"/>
                  </a:cubicBezTo>
                  <a:lnTo>
                    <a:pt x="190" y="17"/>
                  </a:lnTo>
                  <a:close/>
                </a:path>
              </a:pathLst>
            </a:custGeom>
            <a:noFill/>
            <a:ln w="7938" cap="flat">
              <a:solidFill>
                <a:srgbClr val="C1C0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1172" y="1897"/>
              <a:ext cx="2677" cy="1573"/>
            </a:xfrm>
            <a:custGeom>
              <a:avLst/>
              <a:gdLst>
                <a:gd name="T0" fmla="*/ 202 w 523"/>
                <a:gd name="T1" fmla="*/ 20 h 307"/>
                <a:gd name="T2" fmla="*/ 89 w 523"/>
                <a:gd name="T3" fmla="*/ 17 h 307"/>
                <a:gd name="T4" fmla="*/ 0 w 523"/>
                <a:gd name="T5" fmla="*/ 153 h 307"/>
                <a:gd name="T6" fmla="*/ 89 w 523"/>
                <a:gd name="T7" fmla="*/ 289 h 307"/>
                <a:gd name="T8" fmla="*/ 202 w 523"/>
                <a:gd name="T9" fmla="*/ 287 h 307"/>
                <a:gd name="T10" fmla="*/ 523 w 523"/>
                <a:gd name="T11" fmla="*/ 153 h 307"/>
                <a:gd name="T12" fmla="*/ 202 w 523"/>
                <a:gd name="T13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07">
                  <a:moveTo>
                    <a:pt x="202" y="20"/>
                  </a:moveTo>
                  <a:cubicBezTo>
                    <a:pt x="167" y="1"/>
                    <a:pt x="125" y="0"/>
                    <a:pt x="89" y="17"/>
                  </a:cubicBezTo>
                  <a:cubicBezTo>
                    <a:pt x="37" y="43"/>
                    <a:pt x="0" y="94"/>
                    <a:pt x="0" y="153"/>
                  </a:cubicBezTo>
                  <a:cubicBezTo>
                    <a:pt x="0" y="213"/>
                    <a:pt x="37" y="264"/>
                    <a:pt x="89" y="289"/>
                  </a:cubicBezTo>
                  <a:cubicBezTo>
                    <a:pt x="125" y="307"/>
                    <a:pt x="167" y="306"/>
                    <a:pt x="202" y="287"/>
                  </a:cubicBezTo>
                  <a:cubicBezTo>
                    <a:pt x="523" y="153"/>
                    <a:pt x="523" y="153"/>
                    <a:pt x="523" y="153"/>
                  </a:cubicBezTo>
                  <a:lnTo>
                    <a:pt x="202" y="20"/>
                  </a:lnTo>
                  <a:close/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116" y="1861"/>
              <a:ext cx="2733" cy="1645"/>
            </a:xfrm>
            <a:custGeom>
              <a:avLst/>
              <a:gdLst>
                <a:gd name="T0" fmla="*/ 213 w 534"/>
                <a:gd name="T1" fmla="*/ 22 h 321"/>
                <a:gd name="T2" fmla="*/ 93 w 534"/>
                <a:gd name="T3" fmla="*/ 19 h 321"/>
                <a:gd name="T4" fmla="*/ 0 w 534"/>
                <a:gd name="T5" fmla="*/ 160 h 321"/>
                <a:gd name="T6" fmla="*/ 93 w 534"/>
                <a:gd name="T7" fmla="*/ 302 h 321"/>
                <a:gd name="T8" fmla="*/ 213 w 534"/>
                <a:gd name="T9" fmla="*/ 299 h 321"/>
                <a:gd name="T10" fmla="*/ 534 w 534"/>
                <a:gd name="T11" fmla="*/ 160 h 321"/>
                <a:gd name="T12" fmla="*/ 213 w 534"/>
                <a:gd name="T13" fmla="*/ 2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4" h="321">
                  <a:moveTo>
                    <a:pt x="213" y="22"/>
                  </a:moveTo>
                  <a:cubicBezTo>
                    <a:pt x="176" y="2"/>
                    <a:pt x="131" y="0"/>
                    <a:pt x="93" y="19"/>
                  </a:cubicBezTo>
                  <a:cubicBezTo>
                    <a:pt x="38" y="45"/>
                    <a:pt x="0" y="99"/>
                    <a:pt x="0" y="160"/>
                  </a:cubicBezTo>
                  <a:cubicBezTo>
                    <a:pt x="0" y="222"/>
                    <a:pt x="38" y="275"/>
                    <a:pt x="93" y="302"/>
                  </a:cubicBezTo>
                  <a:cubicBezTo>
                    <a:pt x="131" y="321"/>
                    <a:pt x="176" y="319"/>
                    <a:pt x="213" y="299"/>
                  </a:cubicBezTo>
                  <a:cubicBezTo>
                    <a:pt x="534" y="160"/>
                    <a:pt x="534" y="160"/>
                    <a:pt x="534" y="160"/>
                  </a:cubicBezTo>
                  <a:lnTo>
                    <a:pt x="213" y="22"/>
                  </a:lnTo>
                  <a:close/>
                </a:path>
              </a:pathLst>
            </a:custGeom>
            <a:noFill/>
            <a:ln w="7938" cap="flat">
              <a:solidFill>
                <a:srgbClr val="C5C4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1059" y="1825"/>
              <a:ext cx="2790" cy="1717"/>
            </a:xfrm>
            <a:custGeom>
              <a:avLst/>
              <a:gdLst>
                <a:gd name="T0" fmla="*/ 224 w 545"/>
                <a:gd name="T1" fmla="*/ 24 h 335"/>
                <a:gd name="T2" fmla="*/ 97 w 545"/>
                <a:gd name="T3" fmla="*/ 20 h 335"/>
                <a:gd name="T4" fmla="*/ 0 w 545"/>
                <a:gd name="T5" fmla="*/ 167 h 335"/>
                <a:gd name="T6" fmla="*/ 97 w 545"/>
                <a:gd name="T7" fmla="*/ 315 h 335"/>
                <a:gd name="T8" fmla="*/ 224 w 545"/>
                <a:gd name="T9" fmla="*/ 311 h 335"/>
                <a:gd name="T10" fmla="*/ 545 w 545"/>
                <a:gd name="T11" fmla="*/ 167 h 335"/>
                <a:gd name="T12" fmla="*/ 224 w 545"/>
                <a:gd name="T13" fmla="*/ 2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335">
                  <a:moveTo>
                    <a:pt x="224" y="24"/>
                  </a:moveTo>
                  <a:cubicBezTo>
                    <a:pt x="185" y="2"/>
                    <a:pt x="137" y="0"/>
                    <a:pt x="97" y="20"/>
                  </a:cubicBezTo>
                  <a:cubicBezTo>
                    <a:pt x="39" y="48"/>
                    <a:pt x="0" y="104"/>
                    <a:pt x="0" y="167"/>
                  </a:cubicBezTo>
                  <a:cubicBezTo>
                    <a:pt x="0" y="231"/>
                    <a:pt x="39" y="287"/>
                    <a:pt x="97" y="315"/>
                  </a:cubicBezTo>
                  <a:cubicBezTo>
                    <a:pt x="137" y="335"/>
                    <a:pt x="185" y="333"/>
                    <a:pt x="224" y="311"/>
                  </a:cubicBezTo>
                  <a:cubicBezTo>
                    <a:pt x="545" y="167"/>
                    <a:pt x="545" y="167"/>
                    <a:pt x="545" y="167"/>
                  </a:cubicBezTo>
                  <a:lnTo>
                    <a:pt x="224" y="24"/>
                  </a:lnTo>
                  <a:close/>
                </a:path>
              </a:pathLst>
            </a:custGeom>
            <a:noFill/>
            <a:ln w="7938" cap="flat">
              <a:solidFill>
                <a:srgbClr val="C7C6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998" y="1794"/>
              <a:ext cx="2851" cy="1778"/>
            </a:xfrm>
            <a:custGeom>
              <a:avLst/>
              <a:gdLst>
                <a:gd name="T0" fmla="*/ 236 w 557"/>
                <a:gd name="T1" fmla="*/ 25 h 347"/>
                <a:gd name="T2" fmla="*/ 101 w 557"/>
                <a:gd name="T3" fmla="*/ 21 h 347"/>
                <a:gd name="T4" fmla="*/ 0 w 557"/>
                <a:gd name="T5" fmla="*/ 173 h 347"/>
                <a:gd name="T6" fmla="*/ 101 w 557"/>
                <a:gd name="T7" fmla="*/ 326 h 347"/>
                <a:gd name="T8" fmla="*/ 236 w 557"/>
                <a:gd name="T9" fmla="*/ 322 h 347"/>
                <a:gd name="T10" fmla="*/ 557 w 557"/>
                <a:gd name="T11" fmla="*/ 173 h 347"/>
                <a:gd name="T12" fmla="*/ 236 w 557"/>
                <a:gd name="T13" fmla="*/ 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347">
                  <a:moveTo>
                    <a:pt x="236" y="25"/>
                  </a:moveTo>
                  <a:cubicBezTo>
                    <a:pt x="195" y="2"/>
                    <a:pt x="144" y="0"/>
                    <a:pt x="101" y="21"/>
                  </a:cubicBezTo>
                  <a:cubicBezTo>
                    <a:pt x="41" y="50"/>
                    <a:pt x="0" y="107"/>
                    <a:pt x="0" y="173"/>
                  </a:cubicBezTo>
                  <a:cubicBezTo>
                    <a:pt x="0" y="240"/>
                    <a:pt x="41" y="297"/>
                    <a:pt x="101" y="326"/>
                  </a:cubicBezTo>
                  <a:cubicBezTo>
                    <a:pt x="144" y="347"/>
                    <a:pt x="195" y="345"/>
                    <a:pt x="236" y="322"/>
                  </a:cubicBezTo>
                  <a:cubicBezTo>
                    <a:pt x="557" y="173"/>
                    <a:pt x="557" y="173"/>
                    <a:pt x="557" y="173"/>
                  </a:cubicBezTo>
                  <a:lnTo>
                    <a:pt x="236" y="25"/>
                  </a:lnTo>
                  <a:close/>
                </a:path>
              </a:pathLst>
            </a:custGeom>
            <a:noFill/>
            <a:ln w="7938" cap="flat">
              <a:solidFill>
                <a:srgbClr val="C9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942" y="1758"/>
              <a:ext cx="2907" cy="1850"/>
            </a:xfrm>
            <a:custGeom>
              <a:avLst/>
              <a:gdLst>
                <a:gd name="T0" fmla="*/ 247 w 568"/>
                <a:gd name="T1" fmla="*/ 28 h 361"/>
                <a:gd name="T2" fmla="*/ 105 w 568"/>
                <a:gd name="T3" fmla="*/ 22 h 361"/>
                <a:gd name="T4" fmla="*/ 0 w 568"/>
                <a:gd name="T5" fmla="*/ 180 h 361"/>
                <a:gd name="T6" fmla="*/ 105 w 568"/>
                <a:gd name="T7" fmla="*/ 339 h 361"/>
                <a:gd name="T8" fmla="*/ 247 w 568"/>
                <a:gd name="T9" fmla="*/ 333 h 361"/>
                <a:gd name="T10" fmla="*/ 568 w 568"/>
                <a:gd name="T11" fmla="*/ 180 h 361"/>
                <a:gd name="T12" fmla="*/ 247 w 568"/>
                <a:gd name="T13" fmla="*/ 2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8" h="361">
                  <a:moveTo>
                    <a:pt x="247" y="28"/>
                  </a:moveTo>
                  <a:cubicBezTo>
                    <a:pt x="204" y="2"/>
                    <a:pt x="150" y="0"/>
                    <a:pt x="105" y="22"/>
                  </a:cubicBezTo>
                  <a:cubicBezTo>
                    <a:pt x="42" y="52"/>
                    <a:pt x="0" y="112"/>
                    <a:pt x="0" y="180"/>
                  </a:cubicBezTo>
                  <a:cubicBezTo>
                    <a:pt x="0" y="249"/>
                    <a:pt x="42" y="309"/>
                    <a:pt x="105" y="339"/>
                  </a:cubicBezTo>
                  <a:cubicBezTo>
                    <a:pt x="150" y="361"/>
                    <a:pt x="204" y="359"/>
                    <a:pt x="247" y="333"/>
                  </a:cubicBezTo>
                  <a:cubicBezTo>
                    <a:pt x="568" y="180"/>
                    <a:pt x="568" y="180"/>
                    <a:pt x="568" y="180"/>
                  </a:cubicBezTo>
                  <a:lnTo>
                    <a:pt x="247" y="28"/>
                  </a:lnTo>
                  <a:close/>
                </a:path>
              </a:pathLst>
            </a:custGeom>
            <a:noFill/>
            <a:ln w="7938" cap="flat">
              <a:solidFill>
                <a:srgbClr val="CB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885" y="1722"/>
              <a:ext cx="2964" cy="1922"/>
            </a:xfrm>
            <a:custGeom>
              <a:avLst/>
              <a:gdLst>
                <a:gd name="T0" fmla="*/ 258 w 579"/>
                <a:gd name="T1" fmla="*/ 30 h 375"/>
                <a:gd name="T2" fmla="*/ 108 w 579"/>
                <a:gd name="T3" fmla="*/ 23 h 375"/>
                <a:gd name="T4" fmla="*/ 0 w 579"/>
                <a:gd name="T5" fmla="*/ 187 h 375"/>
                <a:gd name="T6" fmla="*/ 108 w 579"/>
                <a:gd name="T7" fmla="*/ 352 h 375"/>
                <a:gd name="T8" fmla="*/ 258 w 579"/>
                <a:gd name="T9" fmla="*/ 345 h 375"/>
                <a:gd name="T10" fmla="*/ 579 w 579"/>
                <a:gd name="T11" fmla="*/ 187 h 375"/>
                <a:gd name="T12" fmla="*/ 258 w 579"/>
                <a:gd name="T13" fmla="*/ 3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75">
                  <a:moveTo>
                    <a:pt x="258" y="30"/>
                  </a:moveTo>
                  <a:cubicBezTo>
                    <a:pt x="213" y="3"/>
                    <a:pt x="156" y="0"/>
                    <a:pt x="108" y="23"/>
                  </a:cubicBezTo>
                  <a:cubicBezTo>
                    <a:pt x="44" y="55"/>
                    <a:pt x="0" y="117"/>
                    <a:pt x="0" y="187"/>
                  </a:cubicBezTo>
                  <a:cubicBezTo>
                    <a:pt x="0" y="258"/>
                    <a:pt x="44" y="320"/>
                    <a:pt x="108" y="352"/>
                  </a:cubicBezTo>
                  <a:cubicBezTo>
                    <a:pt x="156" y="375"/>
                    <a:pt x="213" y="372"/>
                    <a:pt x="258" y="345"/>
                  </a:cubicBezTo>
                  <a:cubicBezTo>
                    <a:pt x="579" y="187"/>
                    <a:pt x="579" y="187"/>
                    <a:pt x="579" y="187"/>
                  </a:cubicBezTo>
                  <a:lnTo>
                    <a:pt x="258" y="30"/>
                  </a:lnTo>
                  <a:close/>
                </a:path>
              </a:pathLst>
            </a:custGeom>
            <a:noFill/>
            <a:ln w="7938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824" y="1686"/>
              <a:ext cx="3025" cy="1994"/>
            </a:xfrm>
            <a:custGeom>
              <a:avLst/>
              <a:gdLst>
                <a:gd name="T0" fmla="*/ 270 w 591"/>
                <a:gd name="T1" fmla="*/ 32 h 389"/>
                <a:gd name="T2" fmla="*/ 113 w 591"/>
                <a:gd name="T3" fmla="*/ 25 h 389"/>
                <a:gd name="T4" fmla="*/ 0 w 591"/>
                <a:gd name="T5" fmla="*/ 194 h 389"/>
                <a:gd name="T6" fmla="*/ 113 w 591"/>
                <a:gd name="T7" fmla="*/ 364 h 389"/>
                <a:gd name="T8" fmla="*/ 270 w 591"/>
                <a:gd name="T9" fmla="*/ 357 h 389"/>
                <a:gd name="T10" fmla="*/ 591 w 591"/>
                <a:gd name="T11" fmla="*/ 194 h 389"/>
                <a:gd name="T12" fmla="*/ 270 w 591"/>
                <a:gd name="T13" fmla="*/ 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389">
                  <a:moveTo>
                    <a:pt x="270" y="32"/>
                  </a:moveTo>
                  <a:cubicBezTo>
                    <a:pt x="222" y="3"/>
                    <a:pt x="163" y="0"/>
                    <a:pt x="113" y="25"/>
                  </a:cubicBezTo>
                  <a:cubicBezTo>
                    <a:pt x="46" y="57"/>
                    <a:pt x="0" y="121"/>
                    <a:pt x="0" y="194"/>
                  </a:cubicBezTo>
                  <a:cubicBezTo>
                    <a:pt x="0" y="268"/>
                    <a:pt x="46" y="332"/>
                    <a:pt x="113" y="364"/>
                  </a:cubicBezTo>
                  <a:cubicBezTo>
                    <a:pt x="163" y="389"/>
                    <a:pt x="222" y="386"/>
                    <a:pt x="270" y="357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270" y="32"/>
                  </a:lnTo>
                  <a:close/>
                </a:path>
              </a:pathLst>
            </a:custGeom>
            <a:noFill/>
            <a:ln w="7938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767" y="1651"/>
              <a:ext cx="3082" cy="2065"/>
            </a:xfrm>
            <a:custGeom>
              <a:avLst/>
              <a:gdLst>
                <a:gd name="T0" fmla="*/ 281 w 602"/>
                <a:gd name="T1" fmla="*/ 35 h 403"/>
                <a:gd name="T2" fmla="*/ 117 w 602"/>
                <a:gd name="T3" fmla="*/ 26 h 403"/>
                <a:gd name="T4" fmla="*/ 0 w 602"/>
                <a:gd name="T5" fmla="*/ 201 h 403"/>
                <a:gd name="T6" fmla="*/ 117 w 602"/>
                <a:gd name="T7" fmla="*/ 377 h 403"/>
                <a:gd name="T8" fmla="*/ 281 w 602"/>
                <a:gd name="T9" fmla="*/ 368 h 403"/>
                <a:gd name="T10" fmla="*/ 602 w 602"/>
                <a:gd name="T11" fmla="*/ 201 h 403"/>
                <a:gd name="T12" fmla="*/ 281 w 602"/>
                <a:gd name="T13" fmla="*/ 3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403">
                  <a:moveTo>
                    <a:pt x="281" y="35"/>
                  </a:moveTo>
                  <a:cubicBezTo>
                    <a:pt x="231" y="4"/>
                    <a:pt x="169" y="0"/>
                    <a:pt x="117" y="26"/>
                  </a:cubicBezTo>
                  <a:cubicBezTo>
                    <a:pt x="47" y="60"/>
                    <a:pt x="0" y="126"/>
                    <a:pt x="0" y="201"/>
                  </a:cubicBezTo>
                  <a:cubicBezTo>
                    <a:pt x="0" y="277"/>
                    <a:pt x="47" y="343"/>
                    <a:pt x="117" y="377"/>
                  </a:cubicBezTo>
                  <a:cubicBezTo>
                    <a:pt x="169" y="403"/>
                    <a:pt x="231" y="399"/>
                    <a:pt x="281" y="368"/>
                  </a:cubicBezTo>
                  <a:cubicBezTo>
                    <a:pt x="602" y="201"/>
                    <a:pt x="602" y="201"/>
                    <a:pt x="602" y="201"/>
                  </a:cubicBezTo>
                  <a:lnTo>
                    <a:pt x="281" y="35"/>
                  </a:lnTo>
                  <a:close/>
                </a:path>
              </a:pathLst>
            </a:custGeom>
            <a:noFill/>
            <a:ln w="7938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706" y="1615"/>
              <a:ext cx="3143" cy="2137"/>
            </a:xfrm>
            <a:custGeom>
              <a:avLst/>
              <a:gdLst>
                <a:gd name="T0" fmla="*/ 292 w 614"/>
                <a:gd name="T1" fmla="*/ 37 h 417"/>
                <a:gd name="T2" fmla="*/ 121 w 614"/>
                <a:gd name="T3" fmla="*/ 27 h 417"/>
                <a:gd name="T4" fmla="*/ 0 w 614"/>
                <a:gd name="T5" fmla="*/ 208 h 417"/>
                <a:gd name="T6" fmla="*/ 121 w 614"/>
                <a:gd name="T7" fmla="*/ 390 h 417"/>
                <a:gd name="T8" fmla="*/ 292 w 614"/>
                <a:gd name="T9" fmla="*/ 380 h 417"/>
                <a:gd name="T10" fmla="*/ 614 w 614"/>
                <a:gd name="T11" fmla="*/ 208 h 417"/>
                <a:gd name="T12" fmla="*/ 292 w 614"/>
                <a:gd name="T13" fmla="*/ 3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417">
                  <a:moveTo>
                    <a:pt x="292" y="37"/>
                  </a:moveTo>
                  <a:cubicBezTo>
                    <a:pt x="241" y="4"/>
                    <a:pt x="176" y="0"/>
                    <a:pt x="121" y="27"/>
                  </a:cubicBezTo>
                  <a:cubicBezTo>
                    <a:pt x="49" y="63"/>
                    <a:pt x="0" y="130"/>
                    <a:pt x="0" y="208"/>
                  </a:cubicBezTo>
                  <a:cubicBezTo>
                    <a:pt x="0" y="286"/>
                    <a:pt x="49" y="354"/>
                    <a:pt x="121" y="390"/>
                  </a:cubicBezTo>
                  <a:cubicBezTo>
                    <a:pt x="176" y="417"/>
                    <a:pt x="241" y="413"/>
                    <a:pt x="292" y="380"/>
                  </a:cubicBezTo>
                  <a:cubicBezTo>
                    <a:pt x="614" y="208"/>
                    <a:pt x="614" y="208"/>
                    <a:pt x="614" y="208"/>
                  </a:cubicBezTo>
                  <a:lnTo>
                    <a:pt x="292" y="37"/>
                  </a:lnTo>
                  <a:close/>
                </a:path>
              </a:pathLst>
            </a:custGeom>
            <a:noFill/>
            <a:ln w="7938" cap="flat">
              <a:solidFill>
                <a:srgbClr val="D4D4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650" y="1579"/>
              <a:ext cx="3199" cy="2209"/>
            </a:xfrm>
            <a:custGeom>
              <a:avLst/>
              <a:gdLst>
                <a:gd name="T0" fmla="*/ 303 w 625"/>
                <a:gd name="T1" fmla="*/ 39 h 431"/>
                <a:gd name="T2" fmla="*/ 125 w 625"/>
                <a:gd name="T3" fmla="*/ 29 h 431"/>
                <a:gd name="T4" fmla="*/ 0 w 625"/>
                <a:gd name="T5" fmla="*/ 215 h 431"/>
                <a:gd name="T6" fmla="*/ 125 w 625"/>
                <a:gd name="T7" fmla="*/ 402 h 431"/>
                <a:gd name="T8" fmla="*/ 303 w 625"/>
                <a:gd name="T9" fmla="*/ 392 h 431"/>
                <a:gd name="T10" fmla="*/ 625 w 625"/>
                <a:gd name="T11" fmla="*/ 215 h 431"/>
                <a:gd name="T12" fmla="*/ 303 w 625"/>
                <a:gd name="T13" fmla="*/ 39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5" h="431">
                  <a:moveTo>
                    <a:pt x="303" y="39"/>
                  </a:moveTo>
                  <a:cubicBezTo>
                    <a:pt x="250" y="5"/>
                    <a:pt x="182" y="0"/>
                    <a:pt x="125" y="29"/>
                  </a:cubicBezTo>
                  <a:cubicBezTo>
                    <a:pt x="50" y="65"/>
                    <a:pt x="0" y="135"/>
                    <a:pt x="0" y="215"/>
                  </a:cubicBezTo>
                  <a:cubicBezTo>
                    <a:pt x="0" y="296"/>
                    <a:pt x="50" y="366"/>
                    <a:pt x="125" y="402"/>
                  </a:cubicBezTo>
                  <a:cubicBezTo>
                    <a:pt x="182" y="431"/>
                    <a:pt x="250" y="426"/>
                    <a:pt x="303" y="392"/>
                  </a:cubicBezTo>
                  <a:cubicBezTo>
                    <a:pt x="625" y="215"/>
                    <a:pt x="625" y="215"/>
                    <a:pt x="625" y="215"/>
                  </a:cubicBezTo>
                  <a:lnTo>
                    <a:pt x="303" y="39"/>
                  </a:lnTo>
                  <a:close/>
                </a:path>
              </a:pathLst>
            </a:custGeom>
            <a:noFill/>
            <a:ln w="7938" cap="flat">
              <a:solidFill>
                <a:srgbClr val="D7D6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593" y="1548"/>
              <a:ext cx="3256" cy="2270"/>
            </a:xfrm>
            <a:custGeom>
              <a:avLst/>
              <a:gdLst>
                <a:gd name="T0" fmla="*/ 314 w 636"/>
                <a:gd name="T1" fmla="*/ 40 h 443"/>
                <a:gd name="T2" fmla="*/ 129 w 636"/>
                <a:gd name="T3" fmla="*/ 29 h 443"/>
                <a:gd name="T4" fmla="*/ 0 w 636"/>
                <a:gd name="T5" fmla="*/ 221 h 443"/>
                <a:gd name="T6" fmla="*/ 129 w 636"/>
                <a:gd name="T7" fmla="*/ 414 h 443"/>
                <a:gd name="T8" fmla="*/ 314 w 636"/>
                <a:gd name="T9" fmla="*/ 403 h 443"/>
                <a:gd name="T10" fmla="*/ 636 w 636"/>
                <a:gd name="T11" fmla="*/ 221 h 443"/>
                <a:gd name="T12" fmla="*/ 314 w 636"/>
                <a:gd name="T13" fmla="*/ 4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443">
                  <a:moveTo>
                    <a:pt x="314" y="40"/>
                  </a:moveTo>
                  <a:cubicBezTo>
                    <a:pt x="259" y="4"/>
                    <a:pt x="188" y="0"/>
                    <a:pt x="129" y="29"/>
                  </a:cubicBezTo>
                  <a:cubicBezTo>
                    <a:pt x="52" y="67"/>
                    <a:pt x="0" y="139"/>
                    <a:pt x="0" y="221"/>
                  </a:cubicBezTo>
                  <a:cubicBezTo>
                    <a:pt x="0" y="304"/>
                    <a:pt x="52" y="376"/>
                    <a:pt x="129" y="414"/>
                  </a:cubicBezTo>
                  <a:cubicBezTo>
                    <a:pt x="188" y="443"/>
                    <a:pt x="259" y="439"/>
                    <a:pt x="314" y="403"/>
                  </a:cubicBezTo>
                  <a:cubicBezTo>
                    <a:pt x="636" y="221"/>
                    <a:pt x="636" y="221"/>
                    <a:pt x="636" y="221"/>
                  </a:cubicBezTo>
                  <a:lnTo>
                    <a:pt x="314" y="40"/>
                  </a:lnTo>
                  <a:close/>
                </a:path>
              </a:pathLst>
            </a:custGeom>
            <a:noFill/>
            <a:ln w="7938" cap="flat">
              <a:solidFill>
                <a:srgbClr val="D9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532" y="1512"/>
              <a:ext cx="3317" cy="2342"/>
            </a:xfrm>
            <a:custGeom>
              <a:avLst/>
              <a:gdLst>
                <a:gd name="T0" fmla="*/ 326 w 648"/>
                <a:gd name="T1" fmla="*/ 43 h 457"/>
                <a:gd name="T2" fmla="*/ 133 w 648"/>
                <a:gd name="T3" fmla="*/ 30 h 457"/>
                <a:gd name="T4" fmla="*/ 0 w 648"/>
                <a:gd name="T5" fmla="*/ 228 h 457"/>
                <a:gd name="T6" fmla="*/ 133 w 648"/>
                <a:gd name="T7" fmla="*/ 427 h 457"/>
                <a:gd name="T8" fmla="*/ 326 w 648"/>
                <a:gd name="T9" fmla="*/ 414 h 457"/>
                <a:gd name="T10" fmla="*/ 648 w 648"/>
                <a:gd name="T11" fmla="*/ 228 h 457"/>
                <a:gd name="T12" fmla="*/ 326 w 648"/>
                <a:gd name="T13" fmla="*/ 4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457">
                  <a:moveTo>
                    <a:pt x="326" y="43"/>
                  </a:moveTo>
                  <a:cubicBezTo>
                    <a:pt x="269" y="5"/>
                    <a:pt x="195" y="0"/>
                    <a:pt x="133" y="30"/>
                  </a:cubicBezTo>
                  <a:cubicBezTo>
                    <a:pt x="54" y="69"/>
                    <a:pt x="0" y="143"/>
                    <a:pt x="0" y="228"/>
                  </a:cubicBezTo>
                  <a:cubicBezTo>
                    <a:pt x="0" y="314"/>
                    <a:pt x="54" y="388"/>
                    <a:pt x="133" y="427"/>
                  </a:cubicBezTo>
                  <a:cubicBezTo>
                    <a:pt x="195" y="457"/>
                    <a:pt x="269" y="452"/>
                    <a:pt x="326" y="414"/>
                  </a:cubicBezTo>
                  <a:cubicBezTo>
                    <a:pt x="648" y="228"/>
                    <a:pt x="648" y="228"/>
                    <a:pt x="648" y="228"/>
                  </a:cubicBezTo>
                  <a:lnTo>
                    <a:pt x="326" y="43"/>
                  </a:lnTo>
                  <a:close/>
                </a:path>
              </a:pathLst>
            </a:custGeom>
            <a:noFill/>
            <a:ln w="7938" cap="flat">
              <a:solidFill>
                <a:srgbClr val="DBDAD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476" y="1476"/>
              <a:ext cx="3373" cy="2414"/>
            </a:xfrm>
            <a:custGeom>
              <a:avLst/>
              <a:gdLst>
                <a:gd name="T0" fmla="*/ 337 w 659"/>
                <a:gd name="T1" fmla="*/ 45 h 471"/>
                <a:gd name="T2" fmla="*/ 137 w 659"/>
                <a:gd name="T3" fmla="*/ 32 h 471"/>
                <a:gd name="T4" fmla="*/ 0 w 659"/>
                <a:gd name="T5" fmla="*/ 235 h 471"/>
                <a:gd name="T6" fmla="*/ 137 w 659"/>
                <a:gd name="T7" fmla="*/ 439 h 471"/>
                <a:gd name="T8" fmla="*/ 337 w 659"/>
                <a:gd name="T9" fmla="*/ 426 h 471"/>
                <a:gd name="T10" fmla="*/ 659 w 659"/>
                <a:gd name="T11" fmla="*/ 235 h 471"/>
                <a:gd name="T12" fmla="*/ 337 w 659"/>
                <a:gd name="T13" fmla="*/ 4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9" h="471">
                  <a:moveTo>
                    <a:pt x="337" y="45"/>
                  </a:moveTo>
                  <a:cubicBezTo>
                    <a:pt x="278" y="5"/>
                    <a:pt x="201" y="0"/>
                    <a:pt x="137" y="32"/>
                  </a:cubicBezTo>
                  <a:cubicBezTo>
                    <a:pt x="55" y="72"/>
                    <a:pt x="0" y="148"/>
                    <a:pt x="0" y="235"/>
                  </a:cubicBezTo>
                  <a:cubicBezTo>
                    <a:pt x="0" y="323"/>
                    <a:pt x="55" y="399"/>
                    <a:pt x="137" y="439"/>
                  </a:cubicBezTo>
                  <a:cubicBezTo>
                    <a:pt x="201" y="471"/>
                    <a:pt x="278" y="466"/>
                    <a:pt x="337" y="426"/>
                  </a:cubicBezTo>
                  <a:cubicBezTo>
                    <a:pt x="659" y="235"/>
                    <a:pt x="659" y="235"/>
                    <a:pt x="659" y="235"/>
                  </a:cubicBezTo>
                  <a:lnTo>
                    <a:pt x="337" y="45"/>
                  </a:lnTo>
                  <a:close/>
                </a:path>
              </a:pathLst>
            </a:custGeom>
            <a:noFill/>
            <a:ln w="7938" cap="flat">
              <a:solidFill>
                <a:srgbClr val="DDDD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19" y="1440"/>
              <a:ext cx="3430" cy="2486"/>
            </a:xfrm>
            <a:custGeom>
              <a:avLst/>
              <a:gdLst>
                <a:gd name="T0" fmla="*/ 348 w 670"/>
                <a:gd name="T1" fmla="*/ 47 h 485"/>
                <a:gd name="T2" fmla="*/ 141 w 670"/>
                <a:gd name="T3" fmla="*/ 33 h 485"/>
                <a:gd name="T4" fmla="*/ 0 w 670"/>
                <a:gd name="T5" fmla="*/ 242 h 485"/>
                <a:gd name="T6" fmla="*/ 141 w 670"/>
                <a:gd name="T7" fmla="*/ 452 h 485"/>
                <a:gd name="T8" fmla="*/ 348 w 670"/>
                <a:gd name="T9" fmla="*/ 438 h 485"/>
                <a:gd name="T10" fmla="*/ 670 w 670"/>
                <a:gd name="T11" fmla="*/ 242 h 485"/>
                <a:gd name="T12" fmla="*/ 348 w 670"/>
                <a:gd name="T13" fmla="*/ 4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0" h="485">
                  <a:moveTo>
                    <a:pt x="348" y="47"/>
                  </a:moveTo>
                  <a:cubicBezTo>
                    <a:pt x="287" y="6"/>
                    <a:pt x="207" y="0"/>
                    <a:pt x="141" y="33"/>
                  </a:cubicBezTo>
                  <a:cubicBezTo>
                    <a:pt x="56" y="74"/>
                    <a:pt x="0" y="153"/>
                    <a:pt x="0" y="242"/>
                  </a:cubicBezTo>
                  <a:cubicBezTo>
                    <a:pt x="0" y="332"/>
                    <a:pt x="56" y="410"/>
                    <a:pt x="141" y="452"/>
                  </a:cubicBezTo>
                  <a:cubicBezTo>
                    <a:pt x="207" y="485"/>
                    <a:pt x="287" y="479"/>
                    <a:pt x="348" y="438"/>
                  </a:cubicBezTo>
                  <a:cubicBezTo>
                    <a:pt x="670" y="242"/>
                    <a:pt x="670" y="242"/>
                    <a:pt x="670" y="242"/>
                  </a:cubicBezTo>
                  <a:lnTo>
                    <a:pt x="348" y="47"/>
                  </a:lnTo>
                  <a:close/>
                </a:path>
              </a:pathLst>
            </a:custGeom>
            <a:noFill/>
            <a:ln w="7938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358" y="1405"/>
              <a:ext cx="3491" cy="2557"/>
            </a:xfrm>
            <a:custGeom>
              <a:avLst/>
              <a:gdLst>
                <a:gd name="T0" fmla="*/ 360 w 682"/>
                <a:gd name="T1" fmla="*/ 50 h 499"/>
                <a:gd name="T2" fmla="*/ 145 w 682"/>
                <a:gd name="T3" fmla="*/ 34 h 499"/>
                <a:gd name="T4" fmla="*/ 0 w 682"/>
                <a:gd name="T5" fmla="*/ 249 h 499"/>
                <a:gd name="T6" fmla="*/ 145 w 682"/>
                <a:gd name="T7" fmla="*/ 465 h 499"/>
                <a:gd name="T8" fmla="*/ 360 w 682"/>
                <a:gd name="T9" fmla="*/ 449 h 499"/>
                <a:gd name="T10" fmla="*/ 682 w 682"/>
                <a:gd name="T11" fmla="*/ 249 h 499"/>
                <a:gd name="T12" fmla="*/ 360 w 682"/>
                <a:gd name="T13" fmla="*/ 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499">
                  <a:moveTo>
                    <a:pt x="360" y="50"/>
                  </a:moveTo>
                  <a:cubicBezTo>
                    <a:pt x="296" y="6"/>
                    <a:pt x="214" y="0"/>
                    <a:pt x="145" y="34"/>
                  </a:cubicBezTo>
                  <a:cubicBezTo>
                    <a:pt x="59" y="77"/>
                    <a:pt x="0" y="157"/>
                    <a:pt x="0" y="249"/>
                  </a:cubicBezTo>
                  <a:cubicBezTo>
                    <a:pt x="0" y="342"/>
                    <a:pt x="59" y="422"/>
                    <a:pt x="145" y="465"/>
                  </a:cubicBezTo>
                  <a:cubicBezTo>
                    <a:pt x="214" y="499"/>
                    <a:pt x="296" y="492"/>
                    <a:pt x="360" y="449"/>
                  </a:cubicBezTo>
                  <a:cubicBezTo>
                    <a:pt x="682" y="249"/>
                    <a:pt x="682" y="249"/>
                    <a:pt x="682" y="249"/>
                  </a:cubicBezTo>
                  <a:lnTo>
                    <a:pt x="360" y="50"/>
                  </a:lnTo>
                  <a:close/>
                </a:path>
              </a:pathLst>
            </a:custGeom>
            <a:noFill/>
            <a:ln w="7938" cap="flat">
              <a:solidFill>
                <a:srgbClr val="E2E1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302" y="1369"/>
              <a:ext cx="3547" cy="2629"/>
            </a:xfrm>
            <a:custGeom>
              <a:avLst/>
              <a:gdLst>
                <a:gd name="T0" fmla="*/ 371 w 693"/>
                <a:gd name="T1" fmla="*/ 52 h 513"/>
                <a:gd name="T2" fmla="*/ 149 w 693"/>
                <a:gd name="T3" fmla="*/ 36 h 513"/>
                <a:gd name="T4" fmla="*/ 0 w 693"/>
                <a:gd name="T5" fmla="*/ 256 h 513"/>
                <a:gd name="T6" fmla="*/ 149 w 693"/>
                <a:gd name="T7" fmla="*/ 477 h 513"/>
                <a:gd name="T8" fmla="*/ 371 w 693"/>
                <a:gd name="T9" fmla="*/ 461 h 513"/>
                <a:gd name="T10" fmla="*/ 693 w 693"/>
                <a:gd name="T11" fmla="*/ 256 h 513"/>
                <a:gd name="T12" fmla="*/ 371 w 693"/>
                <a:gd name="T13" fmla="*/ 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513">
                  <a:moveTo>
                    <a:pt x="371" y="52"/>
                  </a:moveTo>
                  <a:cubicBezTo>
                    <a:pt x="305" y="7"/>
                    <a:pt x="220" y="0"/>
                    <a:pt x="149" y="36"/>
                  </a:cubicBezTo>
                  <a:cubicBezTo>
                    <a:pt x="60" y="80"/>
                    <a:pt x="0" y="162"/>
                    <a:pt x="0" y="256"/>
                  </a:cubicBezTo>
                  <a:cubicBezTo>
                    <a:pt x="0" y="351"/>
                    <a:pt x="60" y="433"/>
                    <a:pt x="149" y="477"/>
                  </a:cubicBezTo>
                  <a:cubicBezTo>
                    <a:pt x="220" y="513"/>
                    <a:pt x="305" y="506"/>
                    <a:pt x="371" y="461"/>
                  </a:cubicBezTo>
                  <a:cubicBezTo>
                    <a:pt x="693" y="256"/>
                    <a:pt x="693" y="256"/>
                    <a:pt x="693" y="256"/>
                  </a:cubicBezTo>
                  <a:lnTo>
                    <a:pt x="371" y="52"/>
                  </a:lnTo>
                  <a:close/>
                </a:path>
              </a:pathLst>
            </a:custGeom>
            <a:noFill/>
            <a:ln w="7938" cap="flat">
              <a:solidFill>
                <a:srgbClr val="E4E3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240" y="1333"/>
              <a:ext cx="3609" cy="2701"/>
            </a:xfrm>
            <a:custGeom>
              <a:avLst/>
              <a:gdLst>
                <a:gd name="T0" fmla="*/ 383 w 705"/>
                <a:gd name="T1" fmla="*/ 54 h 527"/>
                <a:gd name="T2" fmla="*/ 153 w 705"/>
                <a:gd name="T3" fmla="*/ 37 h 527"/>
                <a:gd name="T4" fmla="*/ 0 w 705"/>
                <a:gd name="T5" fmla="*/ 263 h 527"/>
                <a:gd name="T6" fmla="*/ 153 w 705"/>
                <a:gd name="T7" fmla="*/ 490 h 527"/>
                <a:gd name="T8" fmla="*/ 383 w 705"/>
                <a:gd name="T9" fmla="*/ 473 h 527"/>
                <a:gd name="T10" fmla="*/ 705 w 705"/>
                <a:gd name="T11" fmla="*/ 263 h 527"/>
                <a:gd name="T12" fmla="*/ 383 w 705"/>
                <a:gd name="T13" fmla="*/ 5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527">
                  <a:moveTo>
                    <a:pt x="383" y="54"/>
                  </a:moveTo>
                  <a:cubicBezTo>
                    <a:pt x="315" y="7"/>
                    <a:pt x="227" y="0"/>
                    <a:pt x="153" y="37"/>
                  </a:cubicBezTo>
                  <a:cubicBezTo>
                    <a:pt x="62" y="82"/>
                    <a:pt x="0" y="167"/>
                    <a:pt x="0" y="263"/>
                  </a:cubicBezTo>
                  <a:cubicBezTo>
                    <a:pt x="0" y="360"/>
                    <a:pt x="62" y="445"/>
                    <a:pt x="153" y="490"/>
                  </a:cubicBezTo>
                  <a:cubicBezTo>
                    <a:pt x="227" y="527"/>
                    <a:pt x="315" y="519"/>
                    <a:pt x="383" y="473"/>
                  </a:cubicBezTo>
                  <a:cubicBezTo>
                    <a:pt x="705" y="263"/>
                    <a:pt x="705" y="263"/>
                    <a:pt x="705" y="263"/>
                  </a:cubicBezTo>
                  <a:lnTo>
                    <a:pt x="383" y="54"/>
                  </a:lnTo>
                  <a:close/>
                </a:path>
              </a:pathLst>
            </a:custGeom>
            <a:noFill/>
            <a:ln w="7938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184" y="1302"/>
              <a:ext cx="3665" cy="2762"/>
            </a:xfrm>
            <a:custGeom>
              <a:avLst/>
              <a:gdLst>
                <a:gd name="T0" fmla="*/ 394 w 716"/>
                <a:gd name="T1" fmla="*/ 55 h 539"/>
                <a:gd name="T2" fmla="*/ 157 w 716"/>
                <a:gd name="T3" fmla="*/ 37 h 539"/>
                <a:gd name="T4" fmla="*/ 0 w 716"/>
                <a:gd name="T5" fmla="*/ 269 h 539"/>
                <a:gd name="T6" fmla="*/ 157 w 716"/>
                <a:gd name="T7" fmla="*/ 502 h 539"/>
                <a:gd name="T8" fmla="*/ 394 w 716"/>
                <a:gd name="T9" fmla="*/ 484 h 539"/>
                <a:gd name="T10" fmla="*/ 716 w 716"/>
                <a:gd name="T11" fmla="*/ 269 h 539"/>
                <a:gd name="T12" fmla="*/ 394 w 716"/>
                <a:gd name="T13" fmla="*/ 5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539">
                  <a:moveTo>
                    <a:pt x="394" y="55"/>
                  </a:moveTo>
                  <a:cubicBezTo>
                    <a:pt x="324" y="7"/>
                    <a:pt x="233" y="0"/>
                    <a:pt x="157" y="37"/>
                  </a:cubicBezTo>
                  <a:cubicBezTo>
                    <a:pt x="63" y="84"/>
                    <a:pt x="0" y="170"/>
                    <a:pt x="0" y="269"/>
                  </a:cubicBezTo>
                  <a:cubicBezTo>
                    <a:pt x="0" y="369"/>
                    <a:pt x="63" y="455"/>
                    <a:pt x="157" y="502"/>
                  </a:cubicBezTo>
                  <a:cubicBezTo>
                    <a:pt x="233" y="539"/>
                    <a:pt x="324" y="532"/>
                    <a:pt x="394" y="484"/>
                  </a:cubicBezTo>
                  <a:cubicBezTo>
                    <a:pt x="716" y="269"/>
                    <a:pt x="716" y="269"/>
                    <a:pt x="716" y="269"/>
                  </a:cubicBezTo>
                  <a:lnTo>
                    <a:pt x="394" y="55"/>
                  </a:lnTo>
                  <a:close/>
                </a:path>
              </a:pathLst>
            </a:custGeom>
            <a:noFill/>
            <a:ln w="7938" cap="flat">
              <a:solidFill>
                <a:srgbClr val="E9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9"/>
            <p:cNvSpPr>
              <a:spLocks/>
            </p:cNvSpPr>
            <p:nvPr/>
          </p:nvSpPr>
          <p:spPr bwMode="auto">
            <a:xfrm>
              <a:off x="128" y="1266"/>
              <a:ext cx="3721" cy="2834"/>
            </a:xfrm>
            <a:custGeom>
              <a:avLst/>
              <a:gdLst>
                <a:gd name="T0" fmla="*/ 405 w 727"/>
                <a:gd name="T1" fmla="*/ 58 h 553"/>
                <a:gd name="T2" fmla="*/ 161 w 727"/>
                <a:gd name="T3" fmla="*/ 39 h 553"/>
                <a:gd name="T4" fmla="*/ 0 w 727"/>
                <a:gd name="T5" fmla="*/ 276 h 553"/>
                <a:gd name="T6" fmla="*/ 161 w 727"/>
                <a:gd name="T7" fmla="*/ 514 h 553"/>
                <a:gd name="T8" fmla="*/ 405 w 727"/>
                <a:gd name="T9" fmla="*/ 495 h 553"/>
                <a:gd name="T10" fmla="*/ 727 w 727"/>
                <a:gd name="T11" fmla="*/ 276 h 553"/>
                <a:gd name="T12" fmla="*/ 405 w 727"/>
                <a:gd name="T13" fmla="*/ 5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553">
                  <a:moveTo>
                    <a:pt x="405" y="58"/>
                  </a:moveTo>
                  <a:cubicBezTo>
                    <a:pt x="333" y="7"/>
                    <a:pt x="239" y="0"/>
                    <a:pt x="161" y="39"/>
                  </a:cubicBezTo>
                  <a:cubicBezTo>
                    <a:pt x="64" y="86"/>
                    <a:pt x="0" y="175"/>
                    <a:pt x="0" y="276"/>
                  </a:cubicBezTo>
                  <a:cubicBezTo>
                    <a:pt x="0" y="378"/>
                    <a:pt x="64" y="467"/>
                    <a:pt x="161" y="514"/>
                  </a:cubicBezTo>
                  <a:cubicBezTo>
                    <a:pt x="239" y="553"/>
                    <a:pt x="333" y="545"/>
                    <a:pt x="405" y="495"/>
                  </a:cubicBezTo>
                  <a:cubicBezTo>
                    <a:pt x="727" y="276"/>
                    <a:pt x="727" y="276"/>
                    <a:pt x="727" y="276"/>
                  </a:cubicBezTo>
                  <a:lnTo>
                    <a:pt x="405" y="58"/>
                  </a:lnTo>
                  <a:close/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66" y="1230"/>
              <a:ext cx="3783" cy="2906"/>
            </a:xfrm>
            <a:custGeom>
              <a:avLst/>
              <a:gdLst>
                <a:gd name="T0" fmla="*/ 417 w 739"/>
                <a:gd name="T1" fmla="*/ 60 h 567"/>
                <a:gd name="T2" fmla="*/ 165 w 739"/>
                <a:gd name="T3" fmla="*/ 40 h 567"/>
                <a:gd name="T4" fmla="*/ 0 w 739"/>
                <a:gd name="T5" fmla="*/ 283 h 567"/>
                <a:gd name="T6" fmla="*/ 165 w 739"/>
                <a:gd name="T7" fmla="*/ 527 h 567"/>
                <a:gd name="T8" fmla="*/ 417 w 739"/>
                <a:gd name="T9" fmla="*/ 507 h 567"/>
                <a:gd name="T10" fmla="*/ 739 w 739"/>
                <a:gd name="T11" fmla="*/ 283 h 567"/>
                <a:gd name="T12" fmla="*/ 417 w 739"/>
                <a:gd name="T13" fmla="*/ 6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9" h="567">
                  <a:moveTo>
                    <a:pt x="417" y="60"/>
                  </a:moveTo>
                  <a:cubicBezTo>
                    <a:pt x="343" y="8"/>
                    <a:pt x="246" y="0"/>
                    <a:pt x="165" y="40"/>
                  </a:cubicBezTo>
                  <a:cubicBezTo>
                    <a:pt x="67" y="89"/>
                    <a:pt x="0" y="180"/>
                    <a:pt x="0" y="283"/>
                  </a:cubicBezTo>
                  <a:cubicBezTo>
                    <a:pt x="0" y="387"/>
                    <a:pt x="67" y="478"/>
                    <a:pt x="165" y="527"/>
                  </a:cubicBezTo>
                  <a:cubicBezTo>
                    <a:pt x="246" y="567"/>
                    <a:pt x="343" y="559"/>
                    <a:pt x="417" y="507"/>
                  </a:cubicBezTo>
                  <a:cubicBezTo>
                    <a:pt x="739" y="283"/>
                    <a:pt x="739" y="283"/>
                    <a:pt x="739" y="283"/>
                  </a:cubicBezTo>
                  <a:lnTo>
                    <a:pt x="417" y="60"/>
                  </a:lnTo>
                  <a:close/>
                </a:path>
              </a:pathLst>
            </a:custGeom>
            <a:noFill/>
            <a:ln w="7938" cap="flat">
              <a:solidFill>
                <a:srgbClr val="EDED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1"/>
            <p:cNvSpPr>
              <a:spLocks/>
            </p:cNvSpPr>
            <p:nvPr/>
          </p:nvSpPr>
          <p:spPr bwMode="auto">
            <a:xfrm>
              <a:off x="10" y="1194"/>
              <a:ext cx="3839" cy="2978"/>
            </a:xfrm>
            <a:custGeom>
              <a:avLst/>
              <a:gdLst>
                <a:gd name="T0" fmla="*/ 428 w 750"/>
                <a:gd name="T1" fmla="*/ 62 h 581"/>
                <a:gd name="T2" fmla="*/ 169 w 750"/>
                <a:gd name="T3" fmla="*/ 41 h 581"/>
                <a:gd name="T4" fmla="*/ 0 w 750"/>
                <a:gd name="T5" fmla="*/ 290 h 581"/>
                <a:gd name="T6" fmla="*/ 169 w 750"/>
                <a:gd name="T7" fmla="*/ 540 h 581"/>
                <a:gd name="T8" fmla="*/ 428 w 750"/>
                <a:gd name="T9" fmla="*/ 519 h 581"/>
                <a:gd name="T10" fmla="*/ 750 w 750"/>
                <a:gd name="T11" fmla="*/ 290 h 581"/>
                <a:gd name="T12" fmla="*/ 428 w 750"/>
                <a:gd name="T13" fmla="*/ 6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0" h="581">
                  <a:moveTo>
                    <a:pt x="428" y="62"/>
                  </a:moveTo>
                  <a:cubicBezTo>
                    <a:pt x="352" y="8"/>
                    <a:pt x="252" y="0"/>
                    <a:pt x="169" y="41"/>
                  </a:cubicBezTo>
                  <a:cubicBezTo>
                    <a:pt x="68" y="92"/>
                    <a:pt x="0" y="184"/>
                    <a:pt x="0" y="290"/>
                  </a:cubicBezTo>
                  <a:cubicBezTo>
                    <a:pt x="0" y="397"/>
                    <a:pt x="68" y="489"/>
                    <a:pt x="169" y="540"/>
                  </a:cubicBezTo>
                  <a:cubicBezTo>
                    <a:pt x="252" y="581"/>
                    <a:pt x="352" y="572"/>
                    <a:pt x="428" y="519"/>
                  </a:cubicBezTo>
                  <a:cubicBezTo>
                    <a:pt x="750" y="290"/>
                    <a:pt x="750" y="290"/>
                    <a:pt x="750" y="290"/>
                  </a:cubicBezTo>
                  <a:lnTo>
                    <a:pt x="428" y="62"/>
                  </a:lnTo>
                  <a:close/>
                </a:path>
              </a:pathLst>
            </a:custGeom>
            <a:noFill/>
            <a:ln w="7938" cap="flat">
              <a:solidFill>
                <a:srgbClr val="EF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2"/>
            <p:cNvSpPr>
              <a:spLocks/>
            </p:cNvSpPr>
            <p:nvPr/>
          </p:nvSpPr>
          <p:spPr bwMode="auto">
            <a:xfrm>
              <a:off x="3849" y="2102"/>
              <a:ext cx="2324" cy="1163"/>
            </a:xfrm>
            <a:custGeom>
              <a:avLst/>
              <a:gdLst>
                <a:gd name="T0" fmla="*/ 320 w 454"/>
                <a:gd name="T1" fmla="*/ 8 h 227"/>
                <a:gd name="T2" fmla="*/ 389 w 454"/>
                <a:gd name="T3" fmla="*/ 11 h 227"/>
                <a:gd name="T4" fmla="*/ 454 w 454"/>
                <a:gd name="T5" fmla="*/ 113 h 227"/>
                <a:gd name="T6" fmla="*/ 389 w 454"/>
                <a:gd name="T7" fmla="*/ 216 h 227"/>
                <a:gd name="T8" fmla="*/ 320 w 454"/>
                <a:gd name="T9" fmla="*/ 219 h 227"/>
                <a:gd name="T10" fmla="*/ 0 w 454"/>
                <a:gd name="T11" fmla="*/ 113 h 227"/>
                <a:gd name="T12" fmla="*/ 320 w 454"/>
                <a:gd name="T13" fmla="*/ 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4" h="227">
                  <a:moveTo>
                    <a:pt x="320" y="8"/>
                  </a:moveTo>
                  <a:cubicBezTo>
                    <a:pt x="342" y="0"/>
                    <a:pt x="367" y="1"/>
                    <a:pt x="389" y="11"/>
                  </a:cubicBezTo>
                  <a:cubicBezTo>
                    <a:pt x="427" y="29"/>
                    <a:pt x="454" y="68"/>
                    <a:pt x="454" y="113"/>
                  </a:cubicBezTo>
                  <a:cubicBezTo>
                    <a:pt x="454" y="159"/>
                    <a:pt x="427" y="198"/>
                    <a:pt x="389" y="216"/>
                  </a:cubicBezTo>
                  <a:cubicBezTo>
                    <a:pt x="367" y="226"/>
                    <a:pt x="342" y="227"/>
                    <a:pt x="320" y="219"/>
                  </a:cubicBezTo>
                  <a:cubicBezTo>
                    <a:pt x="0" y="113"/>
                    <a:pt x="0" y="113"/>
                    <a:pt x="0" y="113"/>
                  </a:cubicBezTo>
                  <a:lnTo>
                    <a:pt x="320" y="8"/>
                  </a:lnTo>
                  <a:close/>
                </a:path>
              </a:pathLst>
            </a:custGeom>
            <a:noFill/>
            <a:ln w="7938" cap="flat">
              <a:solidFill>
                <a:srgbClr val="B5B5B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3"/>
            <p:cNvSpPr>
              <a:spLocks/>
            </p:cNvSpPr>
            <p:nvPr/>
          </p:nvSpPr>
          <p:spPr bwMode="auto">
            <a:xfrm>
              <a:off x="3849" y="2071"/>
              <a:ext cx="2380" cy="1225"/>
            </a:xfrm>
            <a:custGeom>
              <a:avLst/>
              <a:gdLst>
                <a:gd name="T0" fmla="*/ 320 w 465"/>
                <a:gd name="T1" fmla="*/ 9 h 239"/>
                <a:gd name="T2" fmla="*/ 396 w 465"/>
                <a:gd name="T3" fmla="*/ 12 h 239"/>
                <a:gd name="T4" fmla="*/ 465 w 465"/>
                <a:gd name="T5" fmla="*/ 119 h 239"/>
                <a:gd name="T6" fmla="*/ 396 w 465"/>
                <a:gd name="T7" fmla="*/ 227 h 239"/>
                <a:gd name="T8" fmla="*/ 320 w 465"/>
                <a:gd name="T9" fmla="*/ 230 h 239"/>
                <a:gd name="T10" fmla="*/ 0 w 465"/>
                <a:gd name="T11" fmla="*/ 119 h 239"/>
                <a:gd name="T12" fmla="*/ 320 w 465"/>
                <a:gd name="T13" fmla="*/ 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5" h="239">
                  <a:moveTo>
                    <a:pt x="320" y="9"/>
                  </a:moveTo>
                  <a:cubicBezTo>
                    <a:pt x="345" y="0"/>
                    <a:pt x="372" y="0"/>
                    <a:pt x="396" y="12"/>
                  </a:cubicBezTo>
                  <a:cubicBezTo>
                    <a:pt x="437" y="31"/>
                    <a:pt x="465" y="72"/>
                    <a:pt x="465" y="119"/>
                  </a:cubicBezTo>
                  <a:cubicBezTo>
                    <a:pt x="465" y="167"/>
                    <a:pt x="437" y="208"/>
                    <a:pt x="396" y="227"/>
                  </a:cubicBezTo>
                  <a:cubicBezTo>
                    <a:pt x="372" y="239"/>
                    <a:pt x="345" y="239"/>
                    <a:pt x="320" y="230"/>
                  </a:cubicBezTo>
                  <a:cubicBezTo>
                    <a:pt x="0" y="119"/>
                    <a:pt x="0" y="119"/>
                    <a:pt x="0" y="119"/>
                  </a:cubicBezTo>
                  <a:lnTo>
                    <a:pt x="320" y="9"/>
                  </a:lnTo>
                  <a:close/>
                </a:path>
              </a:pathLst>
            </a:custGeom>
            <a:noFill/>
            <a:ln w="7938" cap="flat">
              <a:solidFill>
                <a:srgbClr val="B8B7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4"/>
            <p:cNvSpPr>
              <a:spLocks/>
            </p:cNvSpPr>
            <p:nvPr/>
          </p:nvSpPr>
          <p:spPr bwMode="auto">
            <a:xfrm>
              <a:off x="3849" y="2035"/>
              <a:ext cx="2436" cy="1297"/>
            </a:xfrm>
            <a:custGeom>
              <a:avLst/>
              <a:gdLst>
                <a:gd name="T0" fmla="*/ 320 w 476"/>
                <a:gd name="T1" fmla="*/ 11 h 253"/>
                <a:gd name="T2" fmla="*/ 403 w 476"/>
                <a:gd name="T3" fmla="*/ 13 h 253"/>
                <a:gd name="T4" fmla="*/ 476 w 476"/>
                <a:gd name="T5" fmla="*/ 126 h 253"/>
                <a:gd name="T6" fmla="*/ 403 w 476"/>
                <a:gd name="T7" fmla="*/ 240 h 253"/>
                <a:gd name="T8" fmla="*/ 320 w 476"/>
                <a:gd name="T9" fmla="*/ 242 h 253"/>
                <a:gd name="T10" fmla="*/ 0 w 476"/>
                <a:gd name="T11" fmla="*/ 126 h 253"/>
                <a:gd name="T12" fmla="*/ 320 w 476"/>
                <a:gd name="T13" fmla="*/ 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6" h="253">
                  <a:moveTo>
                    <a:pt x="320" y="11"/>
                  </a:moveTo>
                  <a:cubicBezTo>
                    <a:pt x="347" y="0"/>
                    <a:pt x="377" y="1"/>
                    <a:pt x="403" y="13"/>
                  </a:cubicBezTo>
                  <a:cubicBezTo>
                    <a:pt x="447" y="34"/>
                    <a:pt x="476" y="77"/>
                    <a:pt x="476" y="126"/>
                  </a:cubicBezTo>
                  <a:cubicBezTo>
                    <a:pt x="476" y="176"/>
                    <a:pt x="447" y="219"/>
                    <a:pt x="403" y="240"/>
                  </a:cubicBezTo>
                  <a:cubicBezTo>
                    <a:pt x="377" y="252"/>
                    <a:pt x="347" y="253"/>
                    <a:pt x="320" y="242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320" y="11"/>
                  </a:lnTo>
                  <a:close/>
                </a:path>
              </a:pathLst>
            </a:custGeom>
            <a:noFill/>
            <a:ln w="7938" cap="flat">
              <a:solidFill>
                <a:srgbClr val="BAB9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5"/>
            <p:cNvSpPr>
              <a:spLocks/>
            </p:cNvSpPr>
            <p:nvPr/>
          </p:nvSpPr>
          <p:spPr bwMode="auto">
            <a:xfrm>
              <a:off x="3849" y="2004"/>
              <a:ext cx="2498" cy="1358"/>
            </a:xfrm>
            <a:custGeom>
              <a:avLst/>
              <a:gdLst>
                <a:gd name="T0" fmla="*/ 320 w 488"/>
                <a:gd name="T1" fmla="*/ 13 h 265"/>
                <a:gd name="T2" fmla="*/ 411 w 488"/>
                <a:gd name="T3" fmla="*/ 13 h 265"/>
                <a:gd name="T4" fmla="*/ 488 w 488"/>
                <a:gd name="T5" fmla="*/ 132 h 265"/>
                <a:gd name="T6" fmla="*/ 411 w 488"/>
                <a:gd name="T7" fmla="*/ 252 h 265"/>
                <a:gd name="T8" fmla="*/ 320 w 488"/>
                <a:gd name="T9" fmla="*/ 252 h 265"/>
                <a:gd name="T10" fmla="*/ 0 w 488"/>
                <a:gd name="T11" fmla="*/ 132 h 265"/>
                <a:gd name="T12" fmla="*/ 320 w 488"/>
                <a:gd name="T13" fmla="*/ 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65">
                  <a:moveTo>
                    <a:pt x="320" y="13"/>
                  </a:moveTo>
                  <a:cubicBezTo>
                    <a:pt x="349" y="0"/>
                    <a:pt x="382" y="0"/>
                    <a:pt x="411" y="13"/>
                  </a:cubicBezTo>
                  <a:cubicBezTo>
                    <a:pt x="456" y="35"/>
                    <a:pt x="488" y="80"/>
                    <a:pt x="488" y="132"/>
                  </a:cubicBezTo>
                  <a:cubicBezTo>
                    <a:pt x="488" y="185"/>
                    <a:pt x="456" y="230"/>
                    <a:pt x="411" y="252"/>
                  </a:cubicBezTo>
                  <a:cubicBezTo>
                    <a:pt x="382" y="265"/>
                    <a:pt x="349" y="265"/>
                    <a:pt x="320" y="252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320" y="13"/>
                  </a:lnTo>
                  <a:close/>
                </a:path>
              </a:pathLst>
            </a:custGeom>
            <a:noFill/>
            <a:ln w="7938" cap="flat">
              <a:solidFill>
                <a:srgbClr val="BCBBB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6"/>
            <p:cNvSpPr>
              <a:spLocks/>
            </p:cNvSpPr>
            <p:nvPr/>
          </p:nvSpPr>
          <p:spPr bwMode="auto">
            <a:xfrm>
              <a:off x="3849" y="1968"/>
              <a:ext cx="2554" cy="1430"/>
            </a:xfrm>
            <a:custGeom>
              <a:avLst/>
              <a:gdLst>
                <a:gd name="T0" fmla="*/ 320 w 499"/>
                <a:gd name="T1" fmla="*/ 15 h 279"/>
                <a:gd name="T2" fmla="*/ 418 w 499"/>
                <a:gd name="T3" fmla="*/ 15 h 279"/>
                <a:gd name="T4" fmla="*/ 499 w 499"/>
                <a:gd name="T5" fmla="*/ 139 h 279"/>
                <a:gd name="T6" fmla="*/ 418 w 499"/>
                <a:gd name="T7" fmla="*/ 264 h 279"/>
                <a:gd name="T8" fmla="*/ 320 w 499"/>
                <a:gd name="T9" fmla="*/ 264 h 279"/>
                <a:gd name="T10" fmla="*/ 0 w 499"/>
                <a:gd name="T11" fmla="*/ 139 h 279"/>
                <a:gd name="T12" fmla="*/ 320 w 499"/>
                <a:gd name="T13" fmla="*/ 1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9" h="279">
                  <a:moveTo>
                    <a:pt x="320" y="15"/>
                  </a:moveTo>
                  <a:cubicBezTo>
                    <a:pt x="351" y="0"/>
                    <a:pt x="387" y="0"/>
                    <a:pt x="418" y="15"/>
                  </a:cubicBezTo>
                  <a:cubicBezTo>
                    <a:pt x="466" y="38"/>
                    <a:pt x="499" y="85"/>
                    <a:pt x="499" y="139"/>
                  </a:cubicBezTo>
                  <a:cubicBezTo>
                    <a:pt x="499" y="194"/>
                    <a:pt x="466" y="241"/>
                    <a:pt x="418" y="264"/>
                  </a:cubicBezTo>
                  <a:cubicBezTo>
                    <a:pt x="387" y="279"/>
                    <a:pt x="351" y="279"/>
                    <a:pt x="320" y="264"/>
                  </a:cubicBezTo>
                  <a:cubicBezTo>
                    <a:pt x="0" y="139"/>
                    <a:pt x="0" y="139"/>
                    <a:pt x="0" y="139"/>
                  </a:cubicBezTo>
                  <a:lnTo>
                    <a:pt x="320" y="15"/>
                  </a:lnTo>
                  <a:close/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7"/>
            <p:cNvSpPr>
              <a:spLocks/>
            </p:cNvSpPr>
            <p:nvPr/>
          </p:nvSpPr>
          <p:spPr bwMode="auto">
            <a:xfrm>
              <a:off x="3849" y="1932"/>
              <a:ext cx="2615" cy="1502"/>
            </a:xfrm>
            <a:custGeom>
              <a:avLst/>
              <a:gdLst>
                <a:gd name="T0" fmla="*/ 320 w 511"/>
                <a:gd name="T1" fmla="*/ 17 h 293"/>
                <a:gd name="T2" fmla="*/ 426 w 511"/>
                <a:gd name="T3" fmla="*/ 16 h 293"/>
                <a:gd name="T4" fmla="*/ 511 w 511"/>
                <a:gd name="T5" fmla="*/ 146 h 293"/>
                <a:gd name="T6" fmla="*/ 426 w 511"/>
                <a:gd name="T7" fmla="*/ 277 h 293"/>
                <a:gd name="T8" fmla="*/ 320 w 511"/>
                <a:gd name="T9" fmla="*/ 276 h 293"/>
                <a:gd name="T10" fmla="*/ 0 w 511"/>
                <a:gd name="T11" fmla="*/ 146 h 293"/>
                <a:gd name="T12" fmla="*/ 320 w 511"/>
                <a:gd name="T13" fmla="*/ 1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1" h="293">
                  <a:moveTo>
                    <a:pt x="320" y="17"/>
                  </a:moveTo>
                  <a:cubicBezTo>
                    <a:pt x="353" y="1"/>
                    <a:pt x="392" y="0"/>
                    <a:pt x="426" y="16"/>
                  </a:cubicBezTo>
                  <a:cubicBezTo>
                    <a:pt x="476" y="40"/>
                    <a:pt x="511" y="90"/>
                    <a:pt x="511" y="146"/>
                  </a:cubicBezTo>
                  <a:cubicBezTo>
                    <a:pt x="511" y="203"/>
                    <a:pt x="476" y="253"/>
                    <a:pt x="426" y="277"/>
                  </a:cubicBezTo>
                  <a:cubicBezTo>
                    <a:pt x="392" y="293"/>
                    <a:pt x="353" y="292"/>
                    <a:pt x="320" y="27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320" y="17"/>
                  </a:lnTo>
                  <a:close/>
                </a:path>
              </a:pathLst>
            </a:custGeom>
            <a:noFill/>
            <a:ln w="7938" cap="flat">
              <a:solidFill>
                <a:srgbClr val="C1C0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8"/>
            <p:cNvSpPr>
              <a:spLocks/>
            </p:cNvSpPr>
            <p:nvPr/>
          </p:nvSpPr>
          <p:spPr bwMode="auto">
            <a:xfrm>
              <a:off x="3849" y="1897"/>
              <a:ext cx="2672" cy="1573"/>
            </a:xfrm>
            <a:custGeom>
              <a:avLst/>
              <a:gdLst>
                <a:gd name="T0" fmla="*/ 320 w 522"/>
                <a:gd name="T1" fmla="*/ 20 h 307"/>
                <a:gd name="T2" fmla="*/ 433 w 522"/>
                <a:gd name="T3" fmla="*/ 17 h 307"/>
                <a:gd name="T4" fmla="*/ 522 w 522"/>
                <a:gd name="T5" fmla="*/ 153 h 307"/>
                <a:gd name="T6" fmla="*/ 433 w 522"/>
                <a:gd name="T7" fmla="*/ 289 h 307"/>
                <a:gd name="T8" fmla="*/ 320 w 522"/>
                <a:gd name="T9" fmla="*/ 287 h 307"/>
                <a:gd name="T10" fmla="*/ 0 w 522"/>
                <a:gd name="T11" fmla="*/ 153 h 307"/>
                <a:gd name="T12" fmla="*/ 320 w 522"/>
                <a:gd name="T13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07">
                  <a:moveTo>
                    <a:pt x="320" y="20"/>
                  </a:moveTo>
                  <a:cubicBezTo>
                    <a:pt x="355" y="1"/>
                    <a:pt x="397" y="0"/>
                    <a:pt x="433" y="17"/>
                  </a:cubicBezTo>
                  <a:cubicBezTo>
                    <a:pt x="486" y="43"/>
                    <a:pt x="522" y="94"/>
                    <a:pt x="522" y="153"/>
                  </a:cubicBezTo>
                  <a:cubicBezTo>
                    <a:pt x="522" y="213"/>
                    <a:pt x="486" y="264"/>
                    <a:pt x="433" y="289"/>
                  </a:cubicBezTo>
                  <a:cubicBezTo>
                    <a:pt x="397" y="307"/>
                    <a:pt x="355" y="306"/>
                    <a:pt x="320" y="287"/>
                  </a:cubicBezTo>
                  <a:cubicBezTo>
                    <a:pt x="0" y="153"/>
                    <a:pt x="0" y="153"/>
                    <a:pt x="0" y="153"/>
                  </a:cubicBezTo>
                  <a:lnTo>
                    <a:pt x="320" y="20"/>
                  </a:lnTo>
                  <a:close/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3849" y="1861"/>
              <a:ext cx="2728" cy="1645"/>
            </a:xfrm>
            <a:custGeom>
              <a:avLst/>
              <a:gdLst>
                <a:gd name="T0" fmla="*/ 320 w 533"/>
                <a:gd name="T1" fmla="*/ 22 h 321"/>
                <a:gd name="T2" fmla="*/ 440 w 533"/>
                <a:gd name="T3" fmla="*/ 19 h 321"/>
                <a:gd name="T4" fmla="*/ 533 w 533"/>
                <a:gd name="T5" fmla="*/ 160 h 321"/>
                <a:gd name="T6" fmla="*/ 440 w 533"/>
                <a:gd name="T7" fmla="*/ 302 h 321"/>
                <a:gd name="T8" fmla="*/ 320 w 533"/>
                <a:gd name="T9" fmla="*/ 299 h 321"/>
                <a:gd name="T10" fmla="*/ 0 w 533"/>
                <a:gd name="T11" fmla="*/ 160 h 321"/>
                <a:gd name="T12" fmla="*/ 320 w 533"/>
                <a:gd name="T13" fmla="*/ 2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321">
                  <a:moveTo>
                    <a:pt x="320" y="22"/>
                  </a:moveTo>
                  <a:cubicBezTo>
                    <a:pt x="357" y="2"/>
                    <a:pt x="402" y="0"/>
                    <a:pt x="440" y="19"/>
                  </a:cubicBezTo>
                  <a:cubicBezTo>
                    <a:pt x="496" y="45"/>
                    <a:pt x="533" y="99"/>
                    <a:pt x="533" y="160"/>
                  </a:cubicBezTo>
                  <a:cubicBezTo>
                    <a:pt x="533" y="222"/>
                    <a:pt x="496" y="275"/>
                    <a:pt x="440" y="302"/>
                  </a:cubicBezTo>
                  <a:cubicBezTo>
                    <a:pt x="402" y="321"/>
                    <a:pt x="357" y="319"/>
                    <a:pt x="320" y="299"/>
                  </a:cubicBezTo>
                  <a:cubicBezTo>
                    <a:pt x="0" y="160"/>
                    <a:pt x="0" y="160"/>
                    <a:pt x="0" y="160"/>
                  </a:cubicBezTo>
                  <a:lnTo>
                    <a:pt x="320" y="22"/>
                  </a:lnTo>
                  <a:close/>
                </a:path>
              </a:pathLst>
            </a:custGeom>
            <a:noFill/>
            <a:ln w="7938" cap="flat">
              <a:solidFill>
                <a:srgbClr val="C5C4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0"/>
            <p:cNvSpPr>
              <a:spLocks/>
            </p:cNvSpPr>
            <p:nvPr/>
          </p:nvSpPr>
          <p:spPr bwMode="auto">
            <a:xfrm>
              <a:off x="3849" y="1825"/>
              <a:ext cx="2790" cy="1717"/>
            </a:xfrm>
            <a:custGeom>
              <a:avLst/>
              <a:gdLst>
                <a:gd name="T0" fmla="*/ 320 w 545"/>
                <a:gd name="T1" fmla="*/ 24 h 335"/>
                <a:gd name="T2" fmla="*/ 448 w 545"/>
                <a:gd name="T3" fmla="*/ 20 h 335"/>
                <a:gd name="T4" fmla="*/ 545 w 545"/>
                <a:gd name="T5" fmla="*/ 167 h 335"/>
                <a:gd name="T6" fmla="*/ 448 w 545"/>
                <a:gd name="T7" fmla="*/ 315 h 335"/>
                <a:gd name="T8" fmla="*/ 320 w 545"/>
                <a:gd name="T9" fmla="*/ 311 h 335"/>
                <a:gd name="T10" fmla="*/ 0 w 545"/>
                <a:gd name="T11" fmla="*/ 167 h 335"/>
                <a:gd name="T12" fmla="*/ 320 w 545"/>
                <a:gd name="T13" fmla="*/ 2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335">
                  <a:moveTo>
                    <a:pt x="320" y="24"/>
                  </a:moveTo>
                  <a:cubicBezTo>
                    <a:pt x="359" y="2"/>
                    <a:pt x="407" y="0"/>
                    <a:pt x="448" y="20"/>
                  </a:cubicBezTo>
                  <a:cubicBezTo>
                    <a:pt x="505" y="48"/>
                    <a:pt x="545" y="104"/>
                    <a:pt x="545" y="167"/>
                  </a:cubicBezTo>
                  <a:cubicBezTo>
                    <a:pt x="545" y="231"/>
                    <a:pt x="505" y="287"/>
                    <a:pt x="448" y="315"/>
                  </a:cubicBezTo>
                  <a:cubicBezTo>
                    <a:pt x="407" y="335"/>
                    <a:pt x="359" y="333"/>
                    <a:pt x="320" y="31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320" y="24"/>
                  </a:lnTo>
                  <a:close/>
                </a:path>
              </a:pathLst>
            </a:custGeom>
            <a:noFill/>
            <a:ln w="7938" cap="flat">
              <a:solidFill>
                <a:srgbClr val="C7C6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3849" y="1794"/>
              <a:ext cx="2846" cy="1778"/>
            </a:xfrm>
            <a:custGeom>
              <a:avLst/>
              <a:gdLst>
                <a:gd name="T0" fmla="*/ 320 w 556"/>
                <a:gd name="T1" fmla="*/ 25 h 347"/>
                <a:gd name="T2" fmla="*/ 455 w 556"/>
                <a:gd name="T3" fmla="*/ 21 h 347"/>
                <a:gd name="T4" fmla="*/ 556 w 556"/>
                <a:gd name="T5" fmla="*/ 173 h 347"/>
                <a:gd name="T6" fmla="*/ 455 w 556"/>
                <a:gd name="T7" fmla="*/ 326 h 347"/>
                <a:gd name="T8" fmla="*/ 320 w 556"/>
                <a:gd name="T9" fmla="*/ 322 h 347"/>
                <a:gd name="T10" fmla="*/ 0 w 556"/>
                <a:gd name="T11" fmla="*/ 173 h 347"/>
                <a:gd name="T12" fmla="*/ 320 w 556"/>
                <a:gd name="T13" fmla="*/ 2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347">
                  <a:moveTo>
                    <a:pt x="320" y="25"/>
                  </a:moveTo>
                  <a:cubicBezTo>
                    <a:pt x="362" y="2"/>
                    <a:pt x="412" y="0"/>
                    <a:pt x="455" y="21"/>
                  </a:cubicBezTo>
                  <a:cubicBezTo>
                    <a:pt x="515" y="50"/>
                    <a:pt x="556" y="107"/>
                    <a:pt x="556" y="173"/>
                  </a:cubicBezTo>
                  <a:cubicBezTo>
                    <a:pt x="556" y="240"/>
                    <a:pt x="515" y="297"/>
                    <a:pt x="455" y="326"/>
                  </a:cubicBezTo>
                  <a:cubicBezTo>
                    <a:pt x="412" y="347"/>
                    <a:pt x="362" y="345"/>
                    <a:pt x="320" y="322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320" y="25"/>
                  </a:lnTo>
                  <a:close/>
                </a:path>
              </a:pathLst>
            </a:custGeom>
            <a:noFill/>
            <a:ln w="7938" cap="flat">
              <a:solidFill>
                <a:srgbClr val="C9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2"/>
            <p:cNvSpPr>
              <a:spLocks/>
            </p:cNvSpPr>
            <p:nvPr/>
          </p:nvSpPr>
          <p:spPr bwMode="auto">
            <a:xfrm>
              <a:off x="3849" y="1758"/>
              <a:ext cx="2902" cy="1850"/>
            </a:xfrm>
            <a:custGeom>
              <a:avLst/>
              <a:gdLst>
                <a:gd name="T0" fmla="*/ 321 w 567"/>
                <a:gd name="T1" fmla="*/ 28 h 361"/>
                <a:gd name="T2" fmla="*/ 462 w 567"/>
                <a:gd name="T3" fmla="*/ 22 h 361"/>
                <a:gd name="T4" fmla="*/ 567 w 567"/>
                <a:gd name="T5" fmla="*/ 180 h 361"/>
                <a:gd name="T6" fmla="*/ 462 w 567"/>
                <a:gd name="T7" fmla="*/ 339 h 361"/>
                <a:gd name="T8" fmla="*/ 321 w 567"/>
                <a:gd name="T9" fmla="*/ 333 h 361"/>
                <a:gd name="T10" fmla="*/ 0 w 567"/>
                <a:gd name="T11" fmla="*/ 180 h 361"/>
                <a:gd name="T12" fmla="*/ 321 w 567"/>
                <a:gd name="T13" fmla="*/ 2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361">
                  <a:moveTo>
                    <a:pt x="321" y="28"/>
                  </a:moveTo>
                  <a:cubicBezTo>
                    <a:pt x="364" y="2"/>
                    <a:pt x="417" y="0"/>
                    <a:pt x="462" y="22"/>
                  </a:cubicBezTo>
                  <a:cubicBezTo>
                    <a:pt x="525" y="52"/>
                    <a:pt x="567" y="112"/>
                    <a:pt x="567" y="180"/>
                  </a:cubicBezTo>
                  <a:cubicBezTo>
                    <a:pt x="567" y="249"/>
                    <a:pt x="525" y="309"/>
                    <a:pt x="462" y="339"/>
                  </a:cubicBezTo>
                  <a:cubicBezTo>
                    <a:pt x="417" y="361"/>
                    <a:pt x="364" y="359"/>
                    <a:pt x="321" y="333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321" y="28"/>
                  </a:lnTo>
                  <a:close/>
                </a:path>
              </a:pathLst>
            </a:custGeom>
            <a:noFill/>
            <a:ln w="7938" cap="flat">
              <a:solidFill>
                <a:srgbClr val="CB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3849" y="1722"/>
              <a:ext cx="2964" cy="1922"/>
            </a:xfrm>
            <a:custGeom>
              <a:avLst/>
              <a:gdLst>
                <a:gd name="T0" fmla="*/ 321 w 579"/>
                <a:gd name="T1" fmla="*/ 30 h 375"/>
                <a:gd name="T2" fmla="*/ 470 w 579"/>
                <a:gd name="T3" fmla="*/ 23 h 375"/>
                <a:gd name="T4" fmla="*/ 579 w 579"/>
                <a:gd name="T5" fmla="*/ 187 h 375"/>
                <a:gd name="T6" fmla="*/ 470 w 579"/>
                <a:gd name="T7" fmla="*/ 352 h 375"/>
                <a:gd name="T8" fmla="*/ 321 w 579"/>
                <a:gd name="T9" fmla="*/ 345 h 375"/>
                <a:gd name="T10" fmla="*/ 0 w 579"/>
                <a:gd name="T11" fmla="*/ 187 h 375"/>
                <a:gd name="T12" fmla="*/ 321 w 579"/>
                <a:gd name="T13" fmla="*/ 3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375">
                  <a:moveTo>
                    <a:pt x="321" y="30"/>
                  </a:moveTo>
                  <a:cubicBezTo>
                    <a:pt x="366" y="3"/>
                    <a:pt x="422" y="0"/>
                    <a:pt x="470" y="23"/>
                  </a:cubicBezTo>
                  <a:cubicBezTo>
                    <a:pt x="535" y="55"/>
                    <a:pt x="579" y="117"/>
                    <a:pt x="579" y="187"/>
                  </a:cubicBezTo>
                  <a:cubicBezTo>
                    <a:pt x="579" y="258"/>
                    <a:pt x="535" y="320"/>
                    <a:pt x="470" y="352"/>
                  </a:cubicBezTo>
                  <a:cubicBezTo>
                    <a:pt x="422" y="375"/>
                    <a:pt x="366" y="372"/>
                    <a:pt x="321" y="345"/>
                  </a:cubicBezTo>
                  <a:cubicBezTo>
                    <a:pt x="0" y="187"/>
                    <a:pt x="0" y="187"/>
                    <a:pt x="0" y="187"/>
                  </a:cubicBezTo>
                  <a:lnTo>
                    <a:pt x="321" y="30"/>
                  </a:lnTo>
                  <a:close/>
                </a:path>
              </a:pathLst>
            </a:custGeom>
            <a:noFill/>
            <a:ln w="7938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3849" y="1686"/>
              <a:ext cx="3020" cy="1994"/>
            </a:xfrm>
            <a:custGeom>
              <a:avLst/>
              <a:gdLst>
                <a:gd name="T0" fmla="*/ 321 w 590"/>
                <a:gd name="T1" fmla="*/ 32 h 389"/>
                <a:gd name="T2" fmla="*/ 477 w 590"/>
                <a:gd name="T3" fmla="*/ 25 h 389"/>
                <a:gd name="T4" fmla="*/ 590 w 590"/>
                <a:gd name="T5" fmla="*/ 194 h 389"/>
                <a:gd name="T6" fmla="*/ 477 w 590"/>
                <a:gd name="T7" fmla="*/ 364 h 389"/>
                <a:gd name="T8" fmla="*/ 321 w 590"/>
                <a:gd name="T9" fmla="*/ 357 h 389"/>
                <a:gd name="T10" fmla="*/ 0 w 590"/>
                <a:gd name="T11" fmla="*/ 194 h 389"/>
                <a:gd name="T12" fmla="*/ 321 w 590"/>
                <a:gd name="T13" fmla="*/ 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" h="389">
                  <a:moveTo>
                    <a:pt x="321" y="32"/>
                  </a:moveTo>
                  <a:cubicBezTo>
                    <a:pt x="368" y="3"/>
                    <a:pt x="427" y="0"/>
                    <a:pt x="477" y="25"/>
                  </a:cubicBezTo>
                  <a:cubicBezTo>
                    <a:pt x="545" y="57"/>
                    <a:pt x="590" y="121"/>
                    <a:pt x="590" y="194"/>
                  </a:cubicBezTo>
                  <a:cubicBezTo>
                    <a:pt x="590" y="268"/>
                    <a:pt x="545" y="332"/>
                    <a:pt x="477" y="364"/>
                  </a:cubicBezTo>
                  <a:cubicBezTo>
                    <a:pt x="427" y="389"/>
                    <a:pt x="368" y="386"/>
                    <a:pt x="321" y="357"/>
                  </a:cubicBezTo>
                  <a:cubicBezTo>
                    <a:pt x="0" y="194"/>
                    <a:pt x="0" y="194"/>
                    <a:pt x="0" y="194"/>
                  </a:cubicBezTo>
                  <a:lnTo>
                    <a:pt x="321" y="32"/>
                  </a:lnTo>
                  <a:close/>
                </a:path>
              </a:pathLst>
            </a:custGeom>
            <a:noFill/>
            <a:ln w="7938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>
              <a:off x="3849" y="1651"/>
              <a:ext cx="3081" cy="2065"/>
            </a:xfrm>
            <a:custGeom>
              <a:avLst/>
              <a:gdLst>
                <a:gd name="T0" fmla="*/ 321 w 602"/>
                <a:gd name="T1" fmla="*/ 35 h 403"/>
                <a:gd name="T2" fmla="*/ 485 w 602"/>
                <a:gd name="T3" fmla="*/ 26 h 403"/>
                <a:gd name="T4" fmla="*/ 602 w 602"/>
                <a:gd name="T5" fmla="*/ 201 h 403"/>
                <a:gd name="T6" fmla="*/ 485 w 602"/>
                <a:gd name="T7" fmla="*/ 377 h 403"/>
                <a:gd name="T8" fmla="*/ 321 w 602"/>
                <a:gd name="T9" fmla="*/ 368 h 403"/>
                <a:gd name="T10" fmla="*/ 0 w 602"/>
                <a:gd name="T11" fmla="*/ 201 h 403"/>
                <a:gd name="T12" fmla="*/ 321 w 602"/>
                <a:gd name="T13" fmla="*/ 3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403">
                  <a:moveTo>
                    <a:pt x="321" y="35"/>
                  </a:moveTo>
                  <a:cubicBezTo>
                    <a:pt x="370" y="4"/>
                    <a:pt x="432" y="0"/>
                    <a:pt x="485" y="26"/>
                  </a:cubicBezTo>
                  <a:cubicBezTo>
                    <a:pt x="554" y="60"/>
                    <a:pt x="602" y="126"/>
                    <a:pt x="602" y="201"/>
                  </a:cubicBezTo>
                  <a:cubicBezTo>
                    <a:pt x="602" y="277"/>
                    <a:pt x="554" y="343"/>
                    <a:pt x="485" y="377"/>
                  </a:cubicBezTo>
                  <a:cubicBezTo>
                    <a:pt x="432" y="403"/>
                    <a:pt x="370" y="399"/>
                    <a:pt x="321" y="368"/>
                  </a:cubicBezTo>
                  <a:cubicBezTo>
                    <a:pt x="0" y="201"/>
                    <a:pt x="0" y="201"/>
                    <a:pt x="0" y="201"/>
                  </a:cubicBezTo>
                  <a:lnTo>
                    <a:pt x="321" y="35"/>
                  </a:lnTo>
                  <a:close/>
                </a:path>
              </a:pathLst>
            </a:custGeom>
            <a:noFill/>
            <a:ln w="7938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3849" y="1615"/>
              <a:ext cx="3138" cy="2137"/>
            </a:xfrm>
            <a:custGeom>
              <a:avLst/>
              <a:gdLst>
                <a:gd name="T0" fmla="*/ 321 w 613"/>
                <a:gd name="T1" fmla="*/ 37 h 417"/>
                <a:gd name="T2" fmla="*/ 492 w 613"/>
                <a:gd name="T3" fmla="*/ 27 h 417"/>
                <a:gd name="T4" fmla="*/ 613 w 613"/>
                <a:gd name="T5" fmla="*/ 208 h 417"/>
                <a:gd name="T6" fmla="*/ 492 w 613"/>
                <a:gd name="T7" fmla="*/ 390 h 417"/>
                <a:gd name="T8" fmla="*/ 321 w 613"/>
                <a:gd name="T9" fmla="*/ 380 h 417"/>
                <a:gd name="T10" fmla="*/ 0 w 613"/>
                <a:gd name="T11" fmla="*/ 208 h 417"/>
                <a:gd name="T12" fmla="*/ 321 w 613"/>
                <a:gd name="T13" fmla="*/ 3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3" h="417">
                  <a:moveTo>
                    <a:pt x="321" y="37"/>
                  </a:moveTo>
                  <a:cubicBezTo>
                    <a:pt x="372" y="4"/>
                    <a:pt x="437" y="0"/>
                    <a:pt x="492" y="27"/>
                  </a:cubicBezTo>
                  <a:cubicBezTo>
                    <a:pt x="564" y="63"/>
                    <a:pt x="613" y="130"/>
                    <a:pt x="613" y="208"/>
                  </a:cubicBezTo>
                  <a:cubicBezTo>
                    <a:pt x="613" y="286"/>
                    <a:pt x="564" y="354"/>
                    <a:pt x="492" y="390"/>
                  </a:cubicBezTo>
                  <a:cubicBezTo>
                    <a:pt x="437" y="417"/>
                    <a:pt x="372" y="413"/>
                    <a:pt x="321" y="380"/>
                  </a:cubicBezTo>
                  <a:cubicBezTo>
                    <a:pt x="0" y="208"/>
                    <a:pt x="0" y="208"/>
                    <a:pt x="0" y="208"/>
                  </a:cubicBezTo>
                  <a:lnTo>
                    <a:pt x="321" y="37"/>
                  </a:lnTo>
                  <a:close/>
                </a:path>
              </a:pathLst>
            </a:custGeom>
            <a:noFill/>
            <a:ln w="7938" cap="flat">
              <a:solidFill>
                <a:srgbClr val="D4D4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3849" y="1579"/>
              <a:ext cx="3194" cy="2209"/>
            </a:xfrm>
            <a:custGeom>
              <a:avLst/>
              <a:gdLst>
                <a:gd name="T0" fmla="*/ 321 w 624"/>
                <a:gd name="T1" fmla="*/ 39 h 431"/>
                <a:gd name="T2" fmla="*/ 499 w 624"/>
                <a:gd name="T3" fmla="*/ 29 h 431"/>
                <a:gd name="T4" fmla="*/ 624 w 624"/>
                <a:gd name="T5" fmla="*/ 215 h 431"/>
                <a:gd name="T6" fmla="*/ 499 w 624"/>
                <a:gd name="T7" fmla="*/ 402 h 431"/>
                <a:gd name="T8" fmla="*/ 321 w 624"/>
                <a:gd name="T9" fmla="*/ 392 h 431"/>
                <a:gd name="T10" fmla="*/ 0 w 624"/>
                <a:gd name="T11" fmla="*/ 215 h 431"/>
                <a:gd name="T12" fmla="*/ 321 w 624"/>
                <a:gd name="T13" fmla="*/ 39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431">
                  <a:moveTo>
                    <a:pt x="321" y="39"/>
                  </a:moveTo>
                  <a:cubicBezTo>
                    <a:pt x="374" y="5"/>
                    <a:pt x="442" y="0"/>
                    <a:pt x="499" y="29"/>
                  </a:cubicBezTo>
                  <a:cubicBezTo>
                    <a:pt x="574" y="65"/>
                    <a:pt x="624" y="135"/>
                    <a:pt x="624" y="215"/>
                  </a:cubicBezTo>
                  <a:cubicBezTo>
                    <a:pt x="624" y="296"/>
                    <a:pt x="574" y="366"/>
                    <a:pt x="499" y="402"/>
                  </a:cubicBezTo>
                  <a:cubicBezTo>
                    <a:pt x="442" y="431"/>
                    <a:pt x="374" y="426"/>
                    <a:pt x="321" y="392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321" y="39"/>
                  </a:lnTo>
                  <a:close/>
                </a:path>
              </a:pathLst>
            </a:custGeom>
            <a:noFill/>
            <a:ln w="7938" cap="flat">
              <a:solidFill>
                <a:srgbClr val="D7D6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3849" y="1548"/>
              <a:ext cx="3255" cy="2270"/>
            </a:xfrm>
            <a:custGeom>
              <a:avLst/>
              <a:gdLst>
                <a:gd name="T0" fmla="*/ 321 w 636"/>
                <a:gd name="T1" fmla="*/ 40 h 443"/>
                <a:gd name="T2" fmla="*/ 507 w 636"/>
                <a:gd name="T3" fmla="*/ 29 h 443"/>
                <a:gd name="T4" fmla="*/ 636 w 636"/>
                <a:gd name="T5" fmla="*/ 221 h 443"/>
                <a:gd name="T6" fmla="*/ 507 w 636"/>
                <a:gd name="T7" fmla="*/ 414 h 443"/>
                <a:gd name="T8" fmla="*/ 321 w 636"/>
                <a:gd name="T9" fmla="*/ 403 h 443"/>
                <a:gd name="T10" fmla="*/ 0 w 636"/>
                <a:gd name="T11" fmla="*/ 221 h 443"/>
                <a:gd name="T12" fmla="*/ 321 w 636"/>
                <a:gd name="T13" fmla="*/ 4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6" h="443">
                  <a:moveTo>
                    <a:pt x="321" y="40"/>
                  </a:moveTo>
                  <a:cubicBezTo>
                    <a:pt x="376" y="4"/>
                    <a:pt x="447" y="0"/>
                    <a:pt x="507" y="29"/>
                  </a:cubicBezTo>
                  <a:cubicBezTo>
                    <a:pt x="584" y="67"/>
                    <a:pt x="636" y="139"/>
                    <a:pt x="636" y="221"/>
                  </a:cubicBezTo>
                  <a:cubicBezTo>
                    <a:pt x="636" y="304"/>
                    <a:pt x="584" y="376"/>
                    <a:pt x="507" y="414"/>
                  </a:cubicBezTo>
                  <a:cubicBezTo>
                    <a:pt x="447" y="443"/>
                    <a:pt x="376" y="439"/>
                    <a:pt x="321" y="403"/>
                  </a:cubicBezTo>
                  <a:cubicBezTo>
                    <a:pt x="0" y="221"/>
                    <a:pt x="0" y="221"/>
                    <a:pt x="0" y="221"/>
                  </a:cubicBezTo>
                  <a:lnTo>
                    <a:pt x="321" y="40"/>
                  </a:lnTo>
                  <a:close/>
                </a:path>
              </a:pathLst>
            </a:custGeom>
            <a:noFill/>
            <a:ln w="7938" cap="flat">
              <a:solidFill>
                <a:srgbClr val="D9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3849" y="1512"/>
              <a:ext cx="3312" cy="2342"/>
            </a:xfrm>
            <a:custGeom>
              <a:avLst/>
              <a:gdLst>
                <a:gd name="T0" fmla="*/ 321 w 647"/>
                <a:gd name="T1" fmla="*/ 43 h 457"/>
                <a:gd name="T2" fmla="*/ 514 w 647"/>
                <a:gd name="T3" fmla="*/ 30 h 457"/>
                <a:gd name="T4" fmla="*/ 647 w 647"/>
                <a:gd name="T5" fmla="*/ 228 h 457"/>
                <a:gd name="T6" fmla="*/ 514 w 647"/>
                <a:gd name="T7" fmla="*/ 427 h 457"/>
                <a:gd name="T8" fmla="*/ 321 w 647"/>
                <a:gd name="T9" fmla="*/ 414 h 457"/>
                <a:gd name="T10" fmla="*/ 0 w 647"/>
                <a:gd name="T11" fmla="*/ 228 h 457"/>
                <a:gd name="T12" fmla="*/ 321 w 647"/>
                <a:gd name="T13" fmla="*/ 4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457">
                  <a:moveTo>
                    <a:pt x="321" y="43"/>
                  </a:moveTo>
                  <a:cubicBezTo>
                    <a:pt x="379" y="5"/>
                    <a:pt x="452" y="0"/>
                    <a:pt x="514" y="30"/>
                  </a:cubicBezTo>
                  <a:cubicBezTo>
                    <a:pt x="593" y="69"/>
                    <a:pt x="647" y="143"/>
                    <a:pt x="647" y="228"/>
                  </a:cubicBezTo>
                  <a:cubicBezTo>
                    <a:pt x="647" y="314"/>
                    <a:pt x="593" y="388"/>
                    <a:pt x="514" y="427"/>
                  </a:cubicBezTo>
                  <a:cubicBezTo>
                    <a:pt x="452" y="457"/>
                    <a:pt x="379" y="452"/>
                    <a:pt x="321" y="414"/>
                  </a:cubicBezTo>
                  <a:cubicBezTo>
                    <a:pt x="0" y="228"/>
                    <a:pt x="0" y="228"/>
                    <a:pt x="0" y="228"/>
                  </a:cubicBezTo>
                  <a:lnTo>
                    <a:pt x="321" y="43"/>
                  </a:lnTo>
                  <a:close/>
                </a:path>
              </a:pathLst>
            </a:custGeom>
            <a:noFill/>
            <a:ln w="7938" cap="flat">
              <a:solidFill>
                <a:srgbClr val="DBDAD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3849" y="1476"/>
              <a:ext cx="3368" cy="2414"/>
            </a:xfrm>
            <a:custGeom>
              <a:avLst/>
              <a:gdLst>
                <a:gd name="T0" fmla="*/ 321 w 658"/>
                <a:gd name="T1" fmla="*/ 45 h 471"/>
                <a:gd name="T2" fmla="*/ 521 w 658"/>
                <a:gd name="T3" fmla="*/ 32 h 471"/>
                <a:gd name="T4" fmla="*/ 658 w 658"/>
                <a:gd name="T5" fmla="*/ 235 h 471"/>
                <a:gd name="T6" fmla="*/ 521 w 658"/>
                <a:gd name="T7" fmla="*/ 439 h 471"/>
                <a:gd name="T8" fmla="*/ 321 w 658"/>
                <a:gd name="T9" fmla="*/ 426 h 471"/>
                <a:gd name="T10" fmla="*/ 0 w 658"/>
                <a:gd name="T11" fmla="*/ 235 h 471"/>
                <a:gd name="T12" fmla="*/ 321 w 658"/>
                <a:gd name="T13" fmla="*/ 4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8" h="471">
                  <a:moveTo>
                    <a:pt x="321" y="45"/>
                  </a:moveTo>
                  <a:cubicBezTo>
                    <a:pt x="381" y="5"/>
                    <a:pt x="457" y="0"/>
                    <a:pt x="521" y="32"/>
                  </a:cubicBezTo>
                  <a:cubicBezTo>
                    <a:pt x="603" y="72"/>
                    <a:pt x="658" y="148"/>
                    <a:pt x="658" y="235"/>
                  </a:cubicBezTo>
                  <a:cubicBezTo>
                    <a:pt x="658" y="323"/>
                    <a:pt x="603" y="399"/>
                    <a:pt x="521" y="439"/>
                  </a:cubicBezTo>
                  <a:cubicBezTo>
                    <a:pt x="457" y="471"/>
                    <a:pt x="381" y="466"/>
                    <a:pt x="321" y="426"/>
                  </a:cubicBezTo>
                  <a:cubicBezTo>
                    <a:pt x="0" y="235"/>
                    <a:pt x="0" y="235"/>
                    <a:pt x="0" y="235"/>
                  </a:cubicBezTo>
                  <a:lnTo>
                    <a:pt x="321" y="45"/>
                  </a:lnTo>
                  <a:close/>
                </a:path>
              </a:pathLst>
            </a:custGeom>
            <a:noFill/>
            <a:ln w="7938" cap="flat">
              <a:solidFill>
                <a:srgbClr val="DDDD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3849" y="1440"/>
              <a:ext cx="3429" cy="2486"/>
            </a:xfrm>
            <a:custGeom>
              <a:avLst/>
              <a:gdLst>
                <a:gd name="T0" fmla="*/ 321 w 670"/>
                <a:gd name="T1" fmla="*/ 47 h 485"/>
                <a:gd name="T2" fmla="*/ 529 w 670"/>
                <a:gd name="T3" fmla="*/ 33 h 485"/>
                <a:gd name="T4" fmla="*/ 670 w 670"/>
                <a:gd name="T5" fmla="*/ 242 h 485"/>
                <a:gd name="T6" fmla="*/ 529 w 670"/>
                <a:gd name="T7" fmla="*/ 452 h 485"/>
                <a:gd name="T8" fmla="*/ 321 w 670"/>
                <a:gd name="T9" fmla="*/ 438 h 485"/>
                <a:gd name="T10" fmla="*/ 0 w 670"/>
                <a:gd name="T11" fmla="*/ 242 h 485"/>
                <a:gd name="T12" fmla="*/ 321 w 670"/>
                <a:gd name="T13" fmla="*/ 4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0" h="485">
                  <a:moveTo>
                    <a:pt x="321" y="47"/>
                  </a:moveTo>
                  <a:cubicBezTo>
                    <a:pt x="383" y="6"/>
                    <a:pt x="462" y="0"/>
                    <a:pt x="529" y="33"/>
                  </a:cubicBezTo>
                  <a:cubicBezTo>
                    <a:pt x="613" y="74"/>
                    <a:pt x="670" y="153"/>
                    <a:pt x="670" y="242"/>
                  </a:cubicBezTo>
                  <a:cubicBezTo>
                    <a:pt x="670" y="332"/>
                    <a:pt x="613" y="410"/>
                    <a:pt x="529" y="452"/>
                  </a:cubicBezTo>
                  <a:cubicBezTo>
                    <a:pt x="462" y="485"/>
                    <a:pt x="383" y="479"/>
                    <a:pt x="321" y="438"/>
                  </a:cubicBezTo>
                  <a:cubicBezTo>
                    <a:pt x="0" y="242"/>
                    <a:pt x="0" y="242"/>
                    <a:pt x="0" y="242"/>
                  </a:cubicBezTo>
                  <a:lnTo>
                    <a:pt x="321" y="47"/>
                  </a:lnTo>
                  <a:close/>
                </a:path>
              </a:pathLst>
            </a:custGeom>
            <a:noFill/>
            <a:ln w="7938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3849" y="1405"/>
              <a:ext cx="3486" cy="2557"/>
            </a:xfrm>
            <a:custGeom>
              <a:avLst/>
              <a:gdLst>
                <a:gd name="T0" fmla="*/ 321 w 681"/>
                <a:gd name="T1" fmla="*/ 50 h 499"/>
                <a:gd name="T2" fmla="*/ 536 w 681"/>
                <a:gd name="T3" fmla="*/ 34 h 499"/>
                <a:gd name="T4" fmla="*/ 681 w 681"/>
                <a:gd name="T5" fmla="*/ 249 h 499"/>
                <a:gd name="T6" fmla="*/ 536 w 681"/>
                <a:gd name="T7" fmla="*/ 465 h 499"/>
                <a:gd name="T8" fmla="*/ 321 w 681"/>
                <a:gd name="T9" fmla="*/ 449 h 499"/>
                <a:gd name="T10" fmla="*/ 0 w 681"/>
                <a:gd name="T11" fmla="*/ 249 h 499"/>
                <a:gd name="T12" fmla="*/ 321 w 681"/>
                <a:gd name="T13" fmla="*/ 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1" h="499">
                  <a:moveTo>
                    <a:pt x="321" y="50"/>
                  </a:moveTo>
                  <a:cubicBezTo>
                    <a:pt x="385" y="6"/>
                    <a:pt x="467" y="0"/>
                    <a:pt x="536" y="34"/>
                  </a:cubicBezTo>
                  <a:cubicBezTo>
                    <a:pt x="623" y="77"/>
                    <a:pt x="681" y="157"/>
                    <a:pt x="681" y="249"/>
                  </a:cubicBezTo>
                  <a:cubicBezTo>
                    <a:pt x="681" y="342"/>
                    <a:pt x="623" y="422"/>
                    <a:pt x="536" y="465"/>
                  </a:cubicBezTo>
                  <a:cubicBezTo>
                    <a:pt x="467" y="499"/>
                    <a:pt x="385" y="492"/>
                    <a:pt x="321" y="449"/>
                  </a:cubicBezTo>
                  <a:cubicBezTo>
                    <a:pt x="0" y="249"/>
                    <a:pt x="0" y="249"/>
                    <a:pt x="0" y="249"/>
                  </a:cubicBezTo>
                  <a:lnTo>
                    <a:pt x="321" y="50"/>
                  </a:lnTo>
                  <a:close/>
                </a:path>
              </a:pathLst>
            </a:custGeom>
            <a:noFill/>
            <a:ln w="7938" cap="flat">
              <a:solidFill>
                <a:srgbClr val="E2E1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3849" y="1369"/>
              <a:ext cx="3547" cy="2629"/>
            </a:xfrm>
            <a:custGeom>
              <a:avLst/>
              <a:gdLst>
                <a:gd name="T0" fmla="*/ 321 w 693"/>
                <a:gd name="T1" fmla="*/ 52 h 513"/>
                <a:gd name="T2" fmla="*/ 544 w 693"/>
                <a:gd name="T3" fmla="*/ 36 h 513"/>
                <a:gd name="T4" fmla="*/ 693 w 693"/>
                <a:gd name="T5" fmla="*/ 256 h 513"/>
                <a:gd name="T6" fmla="*/ 544 w 693"/>
                <a:gd name="T7" fmla="*/ 477 h 513"/>
                <a:gd name="T8" fmla="*/ 321 w 693"/>
                <a:gd name="T9" fmla="*/ 461 h 513"/>
                <a:gd name="T10" fmla="*/ 0 w 693"/>
                <a:gd name="T11" fmla="*/ 256 h 513"/>
                <a:gd name="T12" fmla="*/ 321 w 693"/>
                <a:gd name="T13" fmla="*/ 5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513">
                  <a:moveTo>
                    <a:pt x="321" y="52"/>
                  </a:moveTo>
                  <a:cubicBezTo>
                    <a:pt x="387" y="7"/>
                    <a:pt x="472" y="0"/>
                    <a:pt x="544" y="36"/>
                  </a:cubicBezTo>
                  <a:cubicBezTo>
                    <a:pt x="633" y="80"/>
                    <a:pt x="693" y="162"/>
                    <a:pt x="693" y="256"/>
                  </a:cubicBezTo>
                  <a:cubicBezTo>
                    <a:pt x="693" y="351"/>
                    <a:pt x="633" y="433"/>
                    <a:pt x="544" y="477"/>
                  </a:cubicBezTo>
                  <a:cubicBezTo>
                    <a:pt x="472" y="513"/>
                    <a:pt x="387" y="506"/>
                    <a:pt x="321" y="461"/>
                  </a:cubicBezTo>
                  <a:cubicBezTo>
                    <a:pt x="0" y="256"/>
                    <a:pt x="0" y="256"/>
                    <a:pt x="0" y="256"/>
                  </a:cubicBezTo>
                  <a:lnTo>
                    <a:pt x="321" y="52"/>
                  </a:lnTo>
                  <a:close/>
                </a:path>
              </a:pathLst>
            </a:custGeom>
            <a:noFill/>
            <a:ln w="7938" cap="flat">
              <a:solidFill>
                <a:srgbClr val="E4E3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3849" y="1333"/>
              <a:ext cx="3603" cy="2701"/>
            </a:xfrm>
            <a:custGeom>
              <a:avLst/>
              <a:gdLst>
                <a:gd name="T0" fmla="*/ 321 w 704"/>
                <a:gd name="T1" fmla="*/ 54 h 527"/>
                <a:gd name="T2" fmla="*/ 551 w 704"/>
                <a:gd name="T3" fmla="*/ 37 h 527"/>
                <a:gd name="T4" fmla="*/ 704 w 704"/>
                <a:gd name="T5" fmla="*/ 263 h 527"/>
                <a:gd name="T6" fmla="*/ 551 w 704"/>
                <a:gd name="T7" fmla="*/ 490 h 527"/>
                <a:gd name="T8" fmla="*/ 321 w 704"/>
                <a:gd name="T9" fmla="*/ 473 h 527"/>
                <a:gd name="T10" fmla="*/ 0 w 704"/>
                <a:gd name="T11" fmla="*/ 263 h 527"/>
                <a:gd name="T12" fmla="*/ 321 w 704"/>
                <a:gd name="T13" fmla="*/ 5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527">
                  <a:moveTo>
                    <a:pt x="321" y="54"/>
                  </a:moveTo>
                  <a:cubicBezTo>
                    <a:pt x="389" y="7"/>
                    <a:pt x="477" y="0"/>
                    <a:pt x="551" y="37"/>
                  </a:cubicBezTo>
                  <a:cubicBezTo>
                    <a:pt x="642" y="82"/>
                    <a:pt x="704" y="167"/>
                    <a:pt x="704" y="263"/>
                  </a:cubicBezTo>
                  <a:cubicBezTo>
                    <a:pt x="704" y="360"/>
                    <a:pt x="642" y="445"/>
                    <a:pt x="551" y="490"/>
                  </a:cubicBezTo>
                  <a:cubicBezTo>
                    <a:pt x="477" y="527"/>
                    <a:pt x="389" y="519"/>
                    <a:pt x="321" y="473"/>
                  </a:cubicBezTo>
                  <a:cubicBezTo>
                    <a:pt x="0" y="263"/>
                    <a:pt x="0" y="263"/>
                    <a:pt x="0" y="263"/>
                  </a:cubicBezTo>
                  <a:lnTo>
                    <a:pt x="321" y="54"/>
                  </a:lnTo>
                  <a:close/>
                </a:path>
              </a:pathLst>
            </a:custGeom>
            <a:noFill/>
            <a:ln w="7938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3849" y="1302"/>
              <a:ext cx="3660" cy="2762"/>
            </a:xfrm>
            <a:custGeom>
              <a:avLst/>
              <a:gdLst>
                <a:gd name="T0" fmla="*/ 322 w 715"/>
                <a:gd name="T1" fmla="*/ 55 h 539"/>
                <a:gd name="T2" fmla="*/ 558 w 715"/>
                <a:gd name="T3" fmla="*/ 37 h 539"/>
                <a:gd name="T4" fmla="*/ 715 w 715"/>
                <a:gd name="T5" fmla="*/ 269 h 539"/>
                <a:gd name="T6" fmla="*/ 558 w 715"/>
                <a:gd name="T7" fmla="*/ 502 h 539"/>
                <a:gd name="T8" fmla="*/ 322 w 715"/>
                <a:gd name="T9" fmla="*/ 484 h 539"/>
                <a:gd name="T10" fmla="*/ 0 w 715"/>
                <a:gd name="T11" fmla="*/ 269 h 539"/>
                <a:gd name="T12" fmla="*/ 322 w 715"/>
                <a:gd name="T13" fmla="*/ 5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5" h="539">
                  <a:moveTo>
                    <a:pt x="322" y="55"/>
                  </a:moveTo>
                  <a:cubicBezTo>
                    <a:pt x="391" y="7"/>
                    <a:pt x="482" y="0"/>
                    <a:pt x="558" y="37"/>
                  </a:cubicBezTo>
                  <a:cubicBezTo>
                    <a:pt x="652" y="84"/>
                    <a:pt x="715" y="170"/>
                    <a:pt x="715" y="269"/>
                  </a:cubicBezTo>
                  <a:cubicBezTo>
                    <a:pt x="715" y="369"/>
                    <a:pt x="652" y="455"/>
                    <a:pt x="558" y="502"/>
                  </a:cubicBezTo>
                  <a:cubicBezTo>
                    <a:pt x="482" y="539"/>
                    <a:pt x="391" y="532"/>
                    <a:pt x="322" y="484"/>
                  </a:cubicBezTo>
                  <a:cubicBezTo>
                    <a:pt x="0" y="269"/>
                    <a:pt x="0" y="269"/>
                    <a:pt x="0" y="269"/>
                  </a:cubicBezTo>
                  <a:lnTo>
                    <a:pt x="322" y="55"/>
                  </a:lnTo>
                  <a:close/>
                </a:path>
              </a:pathLst>
            </a:custGeom>
            <a:noFill/>
            <a:ln w="7938" cap="flat">
              <a:solidFill>
                <a:srgbClr val="E9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3849" y="1266"/>
              <a:ext cx="3721" cy="2834"/>
            </a:xfrm>
            <a:custGeom>
              <a:avLst/>
              <a:gdLst>
                <a:gd name="T0" fmla="*/ 322 w 727"/>
                <a:gd name="T1" fmla="*/ 58 h 553"/>
                <a:gd name="T2" fmla="*/ 566 w 727"/>
                <a:gd name="T3" fmla="*/ 39 h 553"/>
                <a:gd name="T4" fmla="*/ 727 w 727"/>
                <a:gd name="T5" fmla="*/ 276 h 553"/>
                <a:gd name="T6" fmla="*/ 566 w 727"/>
                <a:gd name="T7" fmla="*/ 514 h 553"/>
                <a:gd name="T8" fmla="*/ 322 w 727"/>
                <a:gd name="T9" fmla="*/ 495 h 553"/>
                <a:gd name="T10" fmla="*/ 0 w 727"/>
                <a:gd name="T11" fmla="*/ 276 h 553"/>
                <a:gd name="T12" fmla="*/ 322 w 727"/>
                <a:gd name="T13" fmla="*/ 5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7" h="553">
                  <a:moveTo>
                    <a:pt x="322" y="58"/>
                  </a:moveTo>
                  <a:cubicBezTo>
                    <a:pt x="393" y="7"/>
                    <a:pt x="487" y="0"/>
                    <a:pt x="566" y="39"/>
                  </a:cubicBezTo>
                  <a:cubicBezTo>
                    <a:pt x="662" y="86"/>
                    <a:pt x="727" y="175"/>
                    <a:pt x="727" y="276"/>
                  </a:cubicBezTo>
                  <a:cubicBezTo>
                    <a:pt x="727" y="378"/>
                    <a:pt x="662" y="467"/>
                    <a:pt x="566" y="514"/>
                  </a:cubicBezTo>
                  <a:cubicBezTo>
                    <a:pt x="487" y="553"/>
                    <a:pt x="393" y="545"/>
                    <a:pt x="322" y="495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322" y="58"/>
                  </a:lnTo>
                  <a:close/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3849" y="1230"/>
              <a:ext cx="3777" cy="2906"/>
            </a:xfrm>
            <a:custGeom>
              <a:avLst/>
              <a:gdLst>
                <a:gd name="T0" fmla="*/ 322 w 738"/>
                <a:gd name="T1" fmla="*/ 60 h 567"/>
                <a:gd name="T2" fmla="*/ 573 w 738"/>
                <a:gd name="T3" fmla="*/ 40 h 567"/>
                <a:gd name="T4" fmla="*/ 738 w 738"/>
                <a:gd name="T5" fmla="*/ 283 h 567"/>
                <a:gd name="T6" fmla="*/ 573 w 738"/>
                <a:gd name="T7" fmla="*/ 527 h 567"/>
                <a:gd name="T8" fmla="*/ 322 w 738"/>
                <a:gd name="T9" fmla="*/ 507 h 567"/>
                <a:gd name="T10" fmla="*/ 0 w 738"/>
                <a:gd name="T11" fmla="*/ 283 h 567"/>
                <a:gd name="T12" fmla="*/ 322 w 738"/>
                <a:gd name="T13" fmla="*/ 6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567">
                  <a:moveTo>
                    <a:pt x="322" y="60"/>
                  </a:moveTo>
                  <a:cubicBezTo>
                    <a:pt x="396" y="8"/>
                    <a:pt x="492" y="0"/>
                    <a:pt x="573" y="40"/>
                  </a:cubicBezTo>
                  <a:cubicBezTo>
                    <a:pt x="672" y="89"/>
                    <a:pt x="738" y="180"/>
                    <a:pt x="738" y="283"/>
                  </a:cubicBezTo>
                  <a:cubicBezTo>
                    <a:pt x="738" y="387"/>
                    <a:pt x="672" y="478"/>
                    <a:pt x="573" y="527"/>
                  </a:cubicBezTo>
                  <a:cubicBezTo>
                    <a:pt x="492" y="567"/>
                    <a:pt x="396" y="559"/>
                    <a:pt x="322" y="507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322" y="60"/>
                  </a:lnTo>
                  <a:close/>
                </a:path>
              </a:pathLst>
            </a:custGeom>
            <a:noFill/>
            <a:ln w="7938" cap="flat">
              <a:solidFill>
                <a:srgbClr val="EDEDE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8"/>
            <p:cNvSpPr>
              <a:spLocks/>
            </p:cNvSpPr>
            <p:nvPr/>
          </p:nvSpPr>
          <p:spPr bwMode="auto">
            <a:xfrm>
              <a:off x="3849" y="1194"/>
              <a:ext cx="3834" cy="2978"/>
            </a:xfrm>
            <a:custGeom>
              <a:avLst/>
              <a:gdLst>
                <a:gd name="T0" fmla="*/ 322 w 749"/>
                <a:gd name="T1" fmla="*/ 62 h 581"/>
                <a:gd name="T2" fmla="*/ 580 w 749"/>
                <a:gd name="T3" fmla="*/ 41 h 581"/>
                <a:gd name="T4" fmla="*/ 749 w 749"/>
                <a:gd name="T5" fmla="*/ 290 h 581"/>
                <a:gd name="T6" fmla="*/ 580 w 749"/>
                <a:gd name="T7" fmla="*/ 540 h 581"/>
                <a:gd name="T8" fmla="*/ 322 w 749"/>
                <a:gd name="T9" fmla="*/ 519 h 581"/>
                <a:gd name="T10" fmla="*/ 0 w 749"/>
                <a:gd name="T11" fmla="*/ 290 h 581"/>
                <a:gd name="T12" fmla="*/ 322 w 749"/>
                <a:gd name="T13" fmla="*/ 6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9" h="581">
                  <a:moveTo>
                    <a:pt x="322" y="62"/>
                  </a:moveTo>
                  <a:cubicBezTo>
                    <a:pt x="398" y="8"/>
                    <a:pt x="497" y="0"/>
                    <a:pt x="580" y="41"/>
                  </a:cubicBezTo>
                  <a:cubicBezTo>
                    <a:pt x="682" y="92"/>
                    <a:pt x="749" y="184"/>
                    <a:pt x="749" y="290"/>
                  </a:cubicBezTo>
                  <a:cubicBezTo>
                    <a:pt x="749" y="397"/>
                    <a:pt x="682" y="489"/>
                    <a:pt x="580" y="540"/>
                  </a:cubicBezTo>
                  <a:cubicBezTo>
                    <a:pt x="497" y="581"/>
                    <a:pt x="398" y="572"/>
                    <a:pt x="322" y="519"/>
                  </a:cubicBezTo>
                  <a:cubicBezTo>
                    <a:pt x="0" y="290"/>
                    <a:pt x="0" y="290"/>
                    <a:pt x="0" y="290"/>
                  </a:cubicBezTo>
                  <a:lnTo>
                    <a:pt x="322" y="62"/>
                  </a:lnTo>
                  <a:close/>
                </a:path>
              </a:pathLst>
            </a:custGeom>
            <a:noFill/>
            <a:ln w="7938" cap="flat">
              <a:solidFill>
                <a:srgbClr val="EF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5148940" y="3223646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67148" y="3560444"/>
            <a:ext cx="18261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药物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作用位点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326943" y="3350994"/>
            <a:ext cx="2666655" cy="1286668"/>
            <a:chOff x="7295352" y="3667319"/>
            <a:chExt cx="2666655" cy="1286668"/>
          </a:xfrm>
        </p:grpSpPr>
        <p:sp>
          <p:nvSpPr>
            <p:cNvPr id="12" name="文本框 11"/>
            <p:cNvSpPr txBox="1"/>
            <p:nvPr/>
          </p:nvSpPr>
          <p:spPr>
            <a:xfrm>
              <a:off x="7295352" y="366731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3200" b="1" dirty="0">
                  <a:latin typeface="+mj-lt"/>
                </a:rPr>
                <a:t>蛋白质为中心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336431" y="4246101"/>
              <a:ext cx="262557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基于序列和基于结构两种方法。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75B388A-FA00-4013-9EDD-4337ABAAA505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5" cy="990217"/>
          </a:xfrm>
        </p:grpSpPr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395D5AC3-772C-4049-9D64-60E039993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82" name="AutoShape 28">
              <a:extLst>
                <a:ext uri="{FF2B5EF4-FFF2-40B4-BE49-F238E27FC236}">
                  <a16:creationId xmlns:a16="http://schemas.microsoft.com/office/drawing/2014/main" id="{C5B1BEFB-415C-4C45-B3A8-3E68F75F1E0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5A6B1F3-51D2-40C1-8F53-9B912EE933FF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0F8DFC77-0F11-4677-B29C-A73994025579}"/>
                </a:ext>
              </a:extLst>
            </p:cNvPr>
            <p:cNvSpPr txBox="1"/>
            <p:nvPr/>
          </p:nvSpPr>
          <p:spPr>
            <a:xfrm>
              <a:off x="903056" y="536189"/>
              <a:ext cx="1681752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研究现状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297091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8" grpId="0" animBg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8" grpId="0" animBg="1"/>
          <p:bldP spid="1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4AEA3F-7F80-4A52-8B1C-E6C8DB52A539}"/>
              </a:ext>
            </a:extLst>
          </p:cNvPr>
          <p:cNvGrpSpPr/>
          <p:nvPr/>
        </p:nvGrpSpPr>
        <p:grpSpPr>
          <a:xfrm>
            <a:off x="1" y="3176"/>
            <a:ext cx="4970032" cy="6851650"/>
            <a:chOff x="1" y="3176"/>
            <a:chExt cx="6067424" cy="6851650"/>
          </a:xfrm>
        </p:grpSpPr>
        <p:sp>
          <p:nvSpPr>
            <p:cNvPr id="48" name="Freeform 41"/>
            <p:cNvSpPr>
              <a:spLocks/>
            </p:cNvSpPr>
            <p:nvPr/>
          </p:nvSpPr>
          <p:spPr bwMode="auto">
            <a:xfrm>
              <a:off x="1" y="6350"/>
              <a:ext cx="5269552" cy="6848476"/>
            </a:xfrm>
            <a:custGeom>
              <a:avLst/>
              <a:gdLst>
                <a:gd name="T0" fmla="*/ 0 w 418"/>
                <a:gd name="T1" fmla="*/ 0 h 836"/>
                <a:gd name="T2" fmla="*/ 418 w 418"/>
                <a:gd name="T3" fmla="*/ 418 h 836"/>
                <a:gd name="T4" fmla="*/ 0 w 41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836">
                  <a:moveTo>
                    <a:pt x="0" y="0"/>
                  </a:moveTo>
                  <a:cubicBezTo>
                    <a:pt x="231" y="0"/>
                    <a:pt x="418" y="187"/>
                    <a:pt x="418" y="418"/>
                  </a:cubicBezTo>
                  <a:cubicBezTo>
                    <a:pt x="418" y="649"/>
                    <a:pt x="23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AAA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2"/>
            <p:cNvSpPr>
              <a:spLocks/>
            </p:cNvSpPr>
            <p:nvPr/>
          </p:nvSpPr>
          <p:spPr bwMode="auto">
            <a:xfrm>
              <a:off x="381355" y="6350"/>
              <a:ext cx="4940357" cy="6848476"/>
            </a:xfrm>
            <a:custGeom>
              <a:avLst/>
              <a:gdLst>
                <a:gd name="T0" fmla="*/ 0 w 392"/>
                <a:gd name="T1" fmla="*/ 0 h 836"/>
                <a:gd name="T2" fmla="*/ 392 w 392"/>
                <a:gd name="T3" fmla="*/ 418 h 836"/>
                <a:gd name="T4" fmla="*/ 0 w 39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836">
                  <a:moveTo>
                    <a:pt x="0" y="0"/>
                  </a:moveTo>
                  <a:cubicBezTo>
                    <a:pt x="216" y="0"/>
                    <a:pt x="392" y="202"/>
                    <a:pt x="392" y="418"/>
                  </a:cubicBezTo>
                  <a:cubicBezTo>
                    <a:pt x="392" y="635"/>
                    <a:pt x="2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FAF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3"/>
            <p:cNvSpPr>
              <a:spLocks/>
            </p:cNvSpPr>
            <p:nvPr/>
          </p:nvSpPr>
          <p:spPr bwMode="auto">
            <a:xfrm>
              <a:off x="766189" y="6350"/>
              <a:ext cx="4598969" cy="6848476"/>
            </a:xfrm>
            <a:custGeom>
              <a:avLst/>
              <a:gdLst>
                <a:gd name="T0" fmla="*/ 0 w 365"/>
                <a:gd name="T1" fmla="*/ 0 h 836"/>
                <a:gd name="T2" fmla="*/ 365 w 365"/>
                <a:gd name="T3" fmla="*/ 418 h 836"/>
                <a:gd name="T4" fmla="*/ 0 w 36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5" h="836">
                  <a:moveTo>
                    <a:pt x="0" y="0"/>
                  </a:moveTo>
                  <a:cubicBezTo>
                    <a:pt x="202" y="0"/>
                    <a:pt x="365" y="216"/>
                    <a:pt x="365" y="418"/>
                  </a:cubicBezTo>
                  <a:cubicBezTo>
                    <a:pt x="365" y="620"/>
                    <a:pt x="20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4B4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4"/>
            <p:cNvSpPr>
              <a:spLocks/>
            </p:cNvSpPr>
            <p:nvPr/>
          </p:nvSpPr>
          <p:spPr bwMode="auto">
            <a:xfrm>
              <a:off x="1135427" y="6350"/>
              <a:ext cx="4284406" cy="6848476"/>
            </a:xfrm>
            <a:custGeom>
              <a:avLst/>
              <a:gdLst>
                <a:gd name="T0" fmla="*/ 0 w 340"/>
                <a:gd name="T1" fmla="*/ 0 h 836"/>
                <a:gd name="T2" fmla="*/ 340 w 340"/>
                <a:gd name="T3" fmla="*/ 418 h 836"/>
                <a:gd name="T4" fmla="*/ 0 w 340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0" h="836">
                  <a:moveTo>
                    <a:pt x="0" y="0"/>
                  </a:moveTo>
                  <a:cubicBezTo>
                    <a:pt x="188" y="0"/>
                    <a:pt x="340" y="231"/>
                    <a:pt x="340" y="418"/>
                  </a:cubicBezTo>
                  <a:cubicBezTo>
                    <a:pt x="340" y="606"/>
                    <a:pt x="18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9B8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1516781" y="6350"/>
              <a:ext cx="3955212" cy="6848476"/>
            </a:xfrm>
            <a:custGeom>
              <a:avLst/>
              <a:gdLst>
                <a:gd name="T0" fmla="*/ 0 w 314"/>
                <a:gd name="T1" fmla="*/ 0 h 836"/>
                <a:gd name="T2" fmla="*/ 314 w 314"/>
                <a:gd name="T3" fmla="*/ 418 h 836"/>
                <a:gd name="T4" fmla="*/ 0 w 314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4" h="836">
                  <a:moveTo>
                    <a:pt x="0" y="0"/>
                  </a:moveTo>
                  <a:cubicBezTo>
                    <a:pt x="173" y="0"/>
                    <a:pt x="314" y="245"/>
                    <a:pt x="314" y="418"/>
                  </a:cubicBezTo>
                  <a:cubicBezTo>
                    <a:pt x="314" y="591"/>
                    <a:pt x="17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6"/>
            <p:cNvSpPr>
              <a:spLocks/>
            </p:cNvSpPr>
            <p:nvPr/>
          </p:nvSpPr>
          <p:spPr bwMode="auto">
            <a:xfrm>
              <a:off x="1900918" y="6348"/>
              <a:ext cx="3616265" cy="6848478"/>
            </a:xfrm>
            <a:custGeom>
              <a:avLst/>
              <a:gdLst>
                <a:gd name="T0" fmla="*/ 0 w 287"/>
                <a:gd name="T1" fmla="*/ 0 h 836"/>
                <a:gd name="T2" fmla="*/ 287 w 287"/>
                <a:gd name="T3" fmla="*/ 418 h 836"/>
                <a:gd name="T4" fmla="*/ 0 w 287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836">
                  <a:moveTo>
                    <a:pt x="0" y="0"/>
                  </a:moveTo>
                  <a:cubicBezTo>
                    <a:pt x="159" y="0"/>
                    <a:pt x="287" y="259"/>
                    <a:pt x="287" y="418"/>
                  </a:cubicBezTo>
                  <a:cubicBezTo>
                    <a:pt x="287" y="577"/>
                    <a:pt x="159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2279988" y="6350"/>
              <a:ext cx="3289507" cy="6848476"/>
            </a:xfrm>
            <a:custGeom>
              <a:avLst/>
              <a:gdLst>
                <a:gd name="T0" fmla="*/ 0 w 261"/>
                <a:gd name="T1" fmla="*/ 0 h 836"/>
                <a:gd name="T2" fmla="*/ 261 w 261"/>
                <a:gd name="T3" fmla="*/ 418 h 836"/>
                <a:gd name="T4" fmla="*/ 0 w 26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1" h="836">
                  <a:moveTo>
                    <a:pt x="0" y="0"/>
                  </a:moveTo>
                  <a:cubicBezTo>
                    <a:pt x="144" y="0"/>
                    <a:pt x="261" y="274"/>
                    <a:pt x="261" y="418"/>
                  </a:cubicBezTo>
                  <a:cubicBezTo>
                    <a:pt x="261" y="562"/>
                    <a:pt x="144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8C7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2649226" y="6348"/>
              <a:ext cx="2974944" cy="6848477"/>
            </a:xfrm>
            <a:custGeom>
              <a:avLst/>
              <a:gdLst>
                <a:gd name="T0" fmla="*/ 0 w 236"/>
                <a:gd name="T1" fmla="*/ 0 h 836"/>
                <a:gd name="T2" fmla="*/ 236 w 236"/>
                <a:gd name="T3" fmla="*/ 418 h 836"/>
                <a:gd name="T4" fmla="*/ 0 w 23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6" h="836">
                  <a:moveTo>
                    <a:pt x="0" y="0"/>
                  </a:moveTo>
                  <a:cubicBezTo>
                    <a:pt x="130" y="0"/>
                    <a:pt x="236" y="288"/>
                    <a:pt x="236" y="418"/>
                  </a:cubicBezTo>
                  <a:cubicBezTo>
                    <a:pt x="236" y="548"/>
                    <a:pt x="130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DCC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3034062" y="6348"/>
              <a:ext cx="2633556" cy="6848477"/>
            </a:xfrm>
            <a:custGeom>
              <a:avLst/>
              <a:gdLst>
                <a:gd name="T0" fmla="*/ 0 w 209"/>
                <a:gd name="T1" fmla="*/ 0 h 836"/>
                <a:gd name="T2" fmla="*/ 209 w 209"/>
                <a:gd name="T3" fmla="*/ 418 h 836"/>
                <a:gd name="T4" fmla="*/ 0 w 209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9" h="836">
                  <a:moveTo>
                    <a:pt x="0" y="0"/>
                  </a:moveTo>
                  <a:cubicBezTo>
                    <a:pt x="116" y="0"/>
                    <a:pt x="209" y="303"/>
                    <a:pt x="209" y="418"/>
                  </a:cubicBezTo>
                  <a:cubicBezTo>
                    <a:pt x="209" y="534"/>
                    <a:pt x="1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2D1D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3414719" y="6350"/>
              <a:ext cx="2306799" cy="6848475"/>
            </a:xfrm>
            <a:custGeom>
              <a:avLst/>
              <a:gdLst>
                <a:gd name="T0" fmla="*/ 0 w 183"/>
                <a:gd name="T1" fmla="*/ 0 h 836"/>
                <a:gd name="T2" fmla="*/ 183 w 183"/>
                <a:gd name="T3" fmla="*/ 418 h 836"/>
                <a:gd name="T4" fmla="*/ 0 w 183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" h="836">
                  <a:moveTo>
                    <a:pt x="0" y="0"/>
                  </a:moveTo>
                  <a:cubicBezTo>
                    <a:pt x="101" y="0"/>
                    <a:pt x="183" y="317"/>
                    <a:pt x="183" y="418"/>
                  </a:cubicBezTo>
                  <a:cubicBezTo>
                    <a:pt x="183" y="519"/>
                    <a:pt x="10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7D6D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3799555" y="6350"/>
              <a:ext cx="1965412" cy="6848475"/>
            </a:xfrm>
            <a:custGeom>
              <a:avLst/>
              <a:gdLst>
                <a:gd name="T0" fmla="*/ 0 w 156"/>
                <a:gd name="T1" fmla="*/ 0 h 836"/>
                <a:gd name="T2" fmla="*/ 156 w 156"/>
                <a:gd name="T3" fmla="*/ 418 h 836"/>
                <a:gd name="T4" fmla="*/ 0 w 15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836">
                  <a:moveTo>
                    <a:pt x="0" y="0"/>
                  </a:moveTo>
                  <a:cubicBezTo>
                    <a:pt x="86" y="0"/>
                    <a:pt x="156" y="332"/>
                    <a:pt x="156" y="418"/>
                  </a:cubicBezTo>
                  <a:cubicBezTo>
                    <a:pt x="156" y="505"/>
                    <a:pt x="8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/>
            <p:cNvSpPr>
              <a:spLocks/>
            </p:cNvSpPr>
            <p:nvPr/>
          </p:nvSpPr>
          <p:spPr bwMode="auto">
            <a:xfrm>
              <a:off x="4168791" y="6350"/>
              <a:ext cx="1650850" cy="6848475"/>
            </a:xfrm>
            <a:custGeom>
              <a:avLst/>
              <a:gdLst>
                <a:gd name="T0" fmla="*/ 0 w 131"/>
                <a:gd name="T1" fmla="*/ 0 h 836"/>
                <a:gd name="T2" fmla="*/ 131 w 131"/>
                <a:gd name="T3" fmla="*/ 418 h 836"/>
                <a:gd name="T4" fmla="*/ 0 w 13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836">
                  <a:moveTo>
                    <a:pt x="0" y="0"/>
                  </a:moveTo>
                  <a:cubicBezTo>
                    <a:pt x="72" y="0"/>
                    <a:pt x="131" y="346"/>
                    <a:pt x="131" y="418"/>
                  </a:cubicBezTo>
                  <a:cubicBezTo>
                    <a:pt x="131" y="490"/>
                    <a:pt x="7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1E0E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/>
            <p:cNvSpPr>
              <a:spLocks/>
            </p:cNvSpPr>
            <p:nvPr/>
          </p:nvSpPr>
          <p:spPr bwMode="auto">
            <a:xfrm>
              <a:off x="4547860" y="6346"/>
              <a:ext cx="1324094" cy="6848479"/>
            </a:xfrm>
            <a:custGeom>
              <a:avLst/>
              <a:gdLst>
                <a:gd name="T0" fmla="*/ 0 w 105"/>
                <a:gd name="T1" fmla="*/ 0 h 836"/>
                <a:gd name="T2" fmla="*/ 105 w 105"/>
                <a:gd name="T3" fmla="*/ 418 h 836"/>
                <a:gd name="T4" fmla="*/ 0 w 10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836">
                  <a:moveTo>
                    <a:pt x="0" y="0"/>
                  </a:moveTo>
                  <a:cubicBezTo>
                    <a:pt x="58" y="0"/>
                    <a:pt x="105" y="360"/>
                    <a:pt x="105" y="418"/>
                  </a:cubicBezTo>
                  <a:cubicBezTo>
                    <a:pt x="105" y="476"/>
                    <a:pt x="5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6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/>
            <p:cNvSpPr>
              <a:spLocks/>
            </p:cNvSpPr>
            <p:nvPr/>
          </p:nvSpPr>
          <p:spPr bwMode="auto">
            <a:xfrm>
              <a:off x="4932695" y="6346"/>
              <a:ext cx="982707" cy="6848480"/>
            </a:xfrm>
            <a:custGeom>
              <a:avLst/>
              <a:gdLst>
                <a:gd name="T0" fmla="*/ 0 w 78"/>
                <a:gd name="T1" fmla="*/ 0 h 836"/>
                <a:gd name="T2" fmla="*/ 78 w 78"/>
                <a:gd name="T3" fmla="*/ 418 h 836"/>
                <a:gd name="T4" fmla="*/ 0 w 7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836">
                  <a:moveTo>
                    <a:pt x="0" y="0"/>
                  </a:moveTo>
                  <a:cubicBezTo>
                    <a:pt x="43" y="0"/>
                    <a:pt x="78" y="375"/>
                    <a:pt x="78" y="418"/>
                  </a:cubicBezTo>
                  <a:cubicBezTo>
                    <a:pt x="78" y="461"/>
                    <a:pt x="4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/>
            <p:cNvSpPr>
              <a:spLocks/>
            </p:cNvSpPr>
            <p:nvPr/>
          </p:nvSpPr>
          <p:spPr bwMode="auto">
            <a:xfrm>
              <a:off x="5313353" y="6352"/>
              <a:ext cx="655951" cy="6848473"/>
            </a:xfrm>
            <a:custGeom>
              <a:avLst/>
              <a:gdLst>
                <a:gd name="T0" fmla="*/ 0 w 52"/>
                <a:gd name="T1" fmla="*/ 0 h 836"/>
                <a:gd name="T2" fmla="*/ 52 w 52"/>
                <a:gd name="T3" fmla="*/ 418 h 836"/>
                <a:gd name="T4" fmla="*/ 0 w 5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6">
                  <a:moveTo>
                    <a:pt x="0" y="0"/>
                  </a:moveTo>
                  <a:cubicBezTo>
                    <a:pt x="28" y="0"/>
                    <a:pt x="52" y="389"/>
                    <a:pt x="52" y="418"/>
                  </a:cubicBezTo>
                  <a:cubicBezTo>
                    <a:pt x="52" y="447"/>
                    <a:pt x="2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0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6"/>
            <p:cNvSpPr>
              <a:spLocks/>
            </p:cNvSpPr>
            <p:nvPr/>
          </p:nvSpPr>
          <p:spPr bwMode="auto">
            <a:xfrm>
              <a:off x="5686769" y="6364"/>
              <a:ext cx="326756" cy="6848461"/>
            </a:xfrm>
            <a:custGeom>
              <a:avLst/>
              <a:gdLst>
                <a:gd name="T0" fmla="*/ 0 w 26"/>
                <a:gd name="T1" fmla="*/ 0 h 836"/>
                <a:gd name="T2" fmla="*/ 26 w 26"/>
                <a:gd name="T3" fmla="*/ 418 h 836"/>
                <a:gd name="T4" fmla="*/ 0 w 2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836">
                  <a:moveTo>
                    <a:pt x="0" y="0"/>
                  </a:moveTo>
                  <a:cubicBezTo>
                    <a:pt x="15" y="0"/>
                    <a:pt x="26" y="404"/>
                    <a:pt x="26" y="418"/>
                  </a:cubicBezTo>
                  <a:cubicBezTo>
                    <a:pt x="26" y="433"/>
                    <a:pt x="15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Line 57"/>
            <p:cNvSpPr>
              <a:spLocks noChangeShapeType="1"/>
            </p:cNvSpPr>
            <p:nvPr/>
          </p:nvSpPr>
          <p:spPr bwMode="auto">
            <a:xfrm>
              <a:off x="6067425" y="3176"/>
              <a:ext cx="0" cy="6851650"/>
            </a:xfrm>
            <a:prstGeom prst="line">
              <a:avLst/>
            </a:prstGeom>
            <a:noFill/>
            <a:ln w="7938" cap="flat">
              <a:solidFill>
                <a:srgbClr val="FAFAF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A30F3A3-4C96-4CBD-BF47-7673F612FF4F}"/>
              </a:ext>
            </a:extLst>
          </p:cNvPr>
          <p:cNvGrpSpPr/>
          <p:nvPr/>
        </p:nvGrpSpPr>
        <p:grpSpPr>
          <a:xfrm rot="10800000">
            <a:off x="7169548" y="6350"/>
            <a:ext cx="4970032" cy="6851650"/>
            <a:chOff x="1" y="3176"/>
            <a:chExt cx="6067424" cy="6851650"/>
          </a:xfrm>
        </p:grpSpPr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7321857-D686-4C5F-B6DF-F8E16B095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6350"/>
              <a:ext cx="5269552" cy="6848476"/>
            </a:xfrm>
            <a:custGeom>
              <a:avLst/>
              <a:gdLst>
                <a:gd name="T0" fmla="*/ 0 w 418"/>
                <a:gd name="T1" fmla="*/ 0 h 836"/>
                <a:gd name="T2" fmla="*/ 418 w 418"/>
                <a:gd name="T3" fmla="*/ 418 h 836"/>
                <a:gd name="T4" fmla="*/ 0 w 41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836">
                  <a:moveTo>
                    <a:pt x="0" y="0"/>
                  </a:moveTo>
                  <a:cubicBezTo>
                    <a:pt x="231" y="0"/>
                    <a:pt x="418" y="187"/>
                    <a:pt x="418" y="418"/>
                  </a:cubicBezTo>
                  <a:cubicBezTo>
                    <a:pt x="418" y="649"/>
                    <a:pt x="23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AAA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8D4788E-F2FE-41ED-94AA-6AE457C1E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55" y="6350"/>
              <a:ext cx="4940357" cy="6848476"/>
            </a:xfrm>
            <a:custGeom>
              <a:avLst/>
              <a:gdLst>
                <a:gd name="T0" fmla="*/ 0 w 392"/>
                <a:gd name="T1" fmla="*/ 0 h 836"/>
                <a:gd name="T2" fmla="*/ 392 w 392"/>
                <a:gd name="T3" fmla="*/ 418 h 836"/>
                <a:gd name="T4" fmla="*/ 0 w 39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836">
                  <a:moveTo>
                    <a:pt x="0" y="0"/>
                  </a:moveTo>
                  <a:cubicBezTo>
                    <a:pt x="216" y="0"/>
                    <a:pt x="392" y="202"/>
                    <a:pt x="392" y="418"/>
                  </a:cubicBezTo>
                  <a:cubicBezTo>
                    <a:pt x="392" y="635"/>
                    <a:pt x="2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AFAF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61157603-6E05-4BE4-BC94-D24F34E66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89" y="6350"/>
              <a:ext cx="4598969" cy="6848476"/>
            </a:xfrm>
            <a:custGeom>
              <a:avLst/>
              <a:gdLst>
                <a:gd name="T0" fmla="*/ 0 w 365"/>
                <a:gd name="T1" fmla="*/ 0 h 836"/>
                <a:gd name="T2" fmla="*/ 365 w 365"/>
                <a:gd name="T3" fmla="*/ 418 h 836"/>
                <a:gd name="T4" fmla="*/ 0 w 36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5" h="836">
                  <a:moveTo>
                    <a:pt x="0" y="0"/>
                  </a:moveTo>
                  <a:cubicBezTo>
                    <a:pt x="202" y="0"/>
                    <a:pt x="365" y="216"/>
                    <a:pt x="365" y="418"/>
                  </a:cubicBezTo>
                  <a:cubicBezTo>
                    <a:pt x="365" y="620"/>
                    <a:pt x="20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4B4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BA4FE198-9755-489C-9FB0-F5DE5EA2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427" y="6350"/>
              <a:ext cx="4284406" cy="6848476"/>
            </a:xfrm>
            <a:custGeom>
              <a:avLst/>
              <a:gdLst>
                <a:gd name="T0" fmla="*/ 0 w 340"/>
                <a:gd name="T1" fmla="*/ 0 h 836"/>
                <a:gd name="T2" fmla="*/ 340 w 340"/>
                <a:gd name="T3" fmla="*/ 418 h 836"/>
                <a:gd name="T4" fmla="*/ 0 w 340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0" h="836">
                  <a:moveTo>
                    <a:pt x="0" y="0"/>
                  </a:moveTo>
                  <a:cubicBezTo>
                    <a:pt x="188" y="0"/>
                    <a:pt x="340" y="231"/>
                    <a:pt x="340" y="418"/>
                  </a:cubicBezTo>
                  <a:cubicBezTo>
                    <a:pt x="340" y="606"/>
                    <a:pt x="18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9B8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5">
              <a:extLst>
                <a:ext uri="{FF2B5EF4-FFF2-40B4-BE49-F238E27FC236}">
                  <a16:creationId xmlns:a16="http://schemas.microsoft.com/office/drawing/2014/main" id="{7BDE9843-6624-4C4C-B776-50ADC84B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781" y="6350"/>
              <a:ext cx="3955212" cy="6848476"/>
            </a:xfrm>
            <a:custGeom>
              <a:avLst/>
              <a:gdLst>
                <a:gd name="T0" fmla="*/ 0 w 314"/>
                <a:gd name="T1" fmla="*/ 0 h 836"/>
                <a:gd name="T2" fmla="*/ 314 w 314"/>
                <a:gd name="T3" fmla="*/ 418 h 836"/>
                <a:gd name="T4" fmla="*/ 0 w 314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4" h="836">
                  <a:moveTo>
                    <a:pt x="0" y="0"/>
                  </a:moveTo>
                  <a:cubicBezTo>
                    <a:pt x="173" y="0"/>
                    <a:pt x="314" y="245"/>
                    <a:pt x="314" y="418"/>
                  </a:cubicBezTo>
                  <a:cubicBezTo>
                    <a:pt x="314" y="591"/>
                    <a:pt x="17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BEBDB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6">
              <a:extLst>
                <a:ext uri="{FF2B5EF4-FFF2-40B4-BE49-F238E27FC236}">
                  <a16:creationId xmlns:a16="http://schemas.microsoft.com/office/drawing/2014/main" id="{2EEF6941-E1ED-40FB-9011-CE6C66F8A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918" y="6348"/>
              <a:ext cx="3616265" cy="6848478"/>
            </a:xfrm>
            <a:custGeom>
              <a:avLst/>
              <a:gdLst>
                <a:gd name="T0" fmla="*/ 0 w 287"/>
                <a:gd name="T1" fmla="*/ 0 h 836"/>
                <a:gd name="T2" fmla="*/ 287 w 287"/>
                <a:gd name="T3" fmla="*/ 418 h 836"/>
                <a:gd name="T4" fmla="*/ 0 w 287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836">
                  <a:moveTo>
                    <a:pt x="0" y="0"/>
                  </a:moveTo>
                  <a:cubicBezTo>
                    <a:pt x="159" y="0"/>
                    <a:pt x="287" y="259"/>
                    <a:pt x="287" y="418"/>
                  </a:cubicBezTo>
                  <a:cubicBezTo>
                    <a:pt x="287" y="577"/>
                    <a:pt x="159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3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7">
              <a:extLst>
                <a:ext uri="{FF2B5EF4-FFF2-40B4-BE49-F238E27FC236}">
                  <a16:creationId xmlns:a16="http://schemas.microsoft.com/office/drawing/2014/main" id="{30A1CC2D-0E39-4D6E-8B01-8EDE6C1A7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988" y="6350"/>
              <a:ext cx="3289507" cy="6848476"/>
            </a:xfrm>
            <a:custGeom>
              <a:avLst/>
              <a:gdLst>
                <a:gd name="T0" fmla="*/ 0 w 261"/>
                <a:gd name="T1" fmla="*/ 0 h 836"/>
                <a:gd name="T2" fmla="*/ 261 w 261"/>
                <a:gd name="T3" fmla="*/ 418 h 836"/>
                <a:gd name="T4" fmla="*/ 0 w 26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1" h="836">
                  <a:moveTo>
                    <a:pt x="0" y="0"/>
                  </a:moveTo>
                  <a:cubicBezTo>
                    <a:pt x="144" y="0"/>
                    <a:pt x="261" y="274"/>
                    <a:pt x="261" y="418"/>
                  </a:cubicBezTo>
                  <a:cubicBezTo>
                    <a:pt x="261" y="562"/>
                    <a:pt x="144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8C7C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8">
              <a:extLst>
                <a:ext uri="{FF2B5EF4-FFF2-40B4-BE49-F238E27FC236}">
                  <a16:creationId xmlns:a16="http://schemas.microsoft.com/office/drawing/2014/main" id="{C37FD324-AE57-47D5-B5F7-AAA16BB6B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226" y="6348"/>
              <a:ext cx="2974944" cy="6848477"/>
            </a:xfrm>
            <a:custGeom>
              <a:avLst/>
              <a:gdLst>
                <a:gd name="T0" fmla="*/ 0 w 236"/>
                <a:gd name="T1" fmla="*/ 0 h 836"/>
                <a:gd name="T2" fmla="*/ 236 w 236"/>
                <a:gd name="T3" fmla="*/ 418 h 836"/>
                <a:gd name="T4" fmla="*/ 0 w 23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6" h="836">
                  <a:moveTo>
                    <a:pt x="0" y="0"/>
                  </a:moveTo>
                  <a:cubicBezTo>
                    <a:pt x="130" y="0"/>
                    <a:pt x="236" y="288"/>
                    <a:pt x="236" y="418"/>
                  </a:cubicBezTo>
                  <a:cubicBezTo>
                    <a:pt x="236" y="548"/>
                    <a:pt x="130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CDCC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9">
              <a:extLst>
                <a:ext uri="{FF2B5EF4-FFF2-40B4-BE49-F238E27FC236}">
                  <a16:creationId xmlns:a16="http://schemas.microsoft.com/office/drawing/2014/main" id="{EA1AA4D4-22D4-47B0-A549-E375E16AF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062" y="6348"/>
              <a:ext cx="2633556" cy="6848477"/>
            </a:xfrm>
            <a:custGeom>
              <a:avLst/>
              <a:gdLst>
                <a:gd name="T0" fmla="*/ 0 w 209"/>
                <a:gd name="T1" fmla="*/ 0 h 836"/>
                <a:gd name="T2" fmla="*/ 209 w 209"/>
                <a:gd name="T3" fmla="*/ 418 h 836"/>
                <a:gd name="T4" fmla="*/ 0 w 209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9" h="836">
                  <a:moveTo>
                    <a:pt x="0" y="0"/>
                  </a:moveTo>
                  <a:cubicBezTo>
                    <a:pt x="116" y="0"/>
                    <a:pt x="209" y="303"/>
                    <a:pt x="209" y="418"/>
                  </a:cubicBezTo>
                  <a:cubicBezTo>
                    <a:pt x="209" y="534"/>
                    <a:pt x="11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2D1D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0">
              <a:extLst>
                <a:ext uri="{FF2B5EF4-FFF2-40B4-BE49-F238E27FC236}">
                  <a16:creationId xmlns:a16="http://schemas.microsoft.com/office/drawing/2014/main" id="{C221C1BE-E286-410D-8628-F4DEFF0C8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9" y="6350"/>
              <a:ext cx="2306799" cy="6848475"/>
            </a:xfrm>
            <a:custGeom>
              <a:avLst/>
              <a:gdLst>
                <a:gd name="T0" fmla="*/ 0 w 183"/>
                <a:gd name="T1" fmla="*/ 0 h 836"/>
                <a:gd name="T2" fmla="*/ 183 w 183"/>
                <a:gd name="T3" fmla="*/ 418 h 836"/>
                <a:gd name="T4" fmla="*/ 0 w 183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3" h="836">
                  <a:moveTo>
                    <a:pt x="0" y="0"/>
                  </a:moveTo>
                  <a:cubicBezTo>
                    <a:pt x="101" y="0"/>
                    <a:pt x="183" y="317"/>
                    <a:pt x="183" y="418"/>
                  </a:cubicBezTo>
                  <a:cubicBezTo>
                    <a:pt x="183" y="519"/>
                    <a:pt x="101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7D6D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AF61AF34-7912-464B-A499-FC7A5FB82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555" y="6350"/>
              <a:ext cx="1965412" cy="6848475"/>
            </a:xfrm>
            <a:custGeom>
              <a:avLst/>
              <a:gdLst>
                <a:gd name="T0" fmla="*/ 0 w 156"/>
                <a:gd name="T1" fmla="*/ 0 h 836"/>
                <a:gd name="T2" fmla="*/ 156 w 156"/>
                <a:gd name="T3" fmla="*/ 418 h 836"/>
                <a:gd name="T4" fmla="*/ 0 w 15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836">
                  <a:moveTo>
                    <a:pt x="0" y="0"/>
                  </a:moveTo>
                  <a:cubicBezTo>
                    <a:pt x="86" y="0"/>
                    <a:pt x="156" y="332"/>
                    <a:pt x="156" y="418"/>
                  </a:cubicBezTo>
                  <a:cubicBezTo>
                    <a:pt x="156" y="505"/>
                    <a:pt x="86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5AFB4C49-4BD4-4549-9B51-44781D17E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91" y="6350"/>
              <a:ext cx="1650850" cy="6848475"/>
            </a:xfrm>
            <a:custGeom>
              <a:avLst/>
              <a:gdLst>
                <a:gd name="T0" fmla="*/ 0 w 131"/>
                <a:gd name="T1" fmla="*/ 0 h 836"/>
                <a:gd name="T2" fmla="*/ 131 w 131"/>
                <a:gd name="T3" fmla="*/ 418 h 836"/>
                <a:gd name="T4" fmla="*/ 0 w 131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836">
                  <a:moveTo>
                    <a:pt x="0" y="0"/>
                  </a:moveTo>
                  <a:cubicBezTo>
                    <a:pt x="72" y="0"/>
                    <a:pt x="131" y="346"/>
                    <a:pt x="131" y="418"/>
                  </a:cubicBezTo>
                  <a:cubicBezTo>
                    <a:pt x="131" y="490"/>
                    <a:pt x="72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1E0E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F5211083-D8DF-4FE8-9490-76F132E0B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860" y="6346"/>
              <a:ext cx="1324094" cy="6848479"/>
            </a:xfrm>
            <a:custGeom>
              <a:avLst/>
              <a:gdLst>
                <a:gd name="T0" fmla="*/ 0 w 105"/>
                <a:gd name="T1" fmla="*/ 0 h 836"/>
                <a:gd name="T2" fmla="*/ 105 w 105"/>
                <a:gd name="T3" fmla="*/ 418 h 836"/>
                <a:gd name="T4" fmla="*/ 0 w 105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836">
                  <a:moveTo>
                    <a:pt x="0" y="0"/>
                  </a:moveTo>
                  <a:cubicBezTo>
                    <a:pt x="58" y="0"/>
                    <a:pt x="105" y="360"/>
                    <a:pt x="105" y="418"/>
                  </a:cubicBezTo>
                  <a:cubicBezTo>
                    <a:pt x="105" y="476"/>
                    <a:pt x="5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6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332A37BA-DEFE-4052-8357-7106F079E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695" y="6346"/>
              <a:ext cx="982707" cy="6848480"/>
            </a:xfrm>
            <a:custGeom>
              <a:avLst/>
              <a:gdLst>
                <a:gd name="T0" fmla="*/ 0 w 78"/>
                <a:gd name="T1" fmla="*/ 0 h 836"/>
                <a:gd name="T2" fmla="*/ 78 w 78"/>
                <a:gd name="T3" fmla="*/ 418 h 836"/>
                <a:gd name="T4" fmla="*/ 0 w 78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836">
                  <a:moveTo>
                    <a:pt x="0" y="0"/>
                  </a:moveTo>
                  <a:cubicBezTo>
                    <a:pt x="43" y="0"/>
                    <a:pt x="78" y="375"/>
                    <a:pt x="78" y="418"/>
                  </a:cubicBezTo>
                  <a:cubicBezTo>
                    <a:pt x="78" y="461"/>
                    <a:pt x="43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EB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F6061538-2E28-4903-ABA1-A712A54DB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53" y="6352"/>
              <a:ext cx="655951" cy="6848473"/>
            </a:xfrm>
            <a:custGeom>
              <a:avLst/>
              <a:gdLst>
                <a:gd name="T0" fmla="*/ 0 w 52"/>
                <a:gd name="T1" fmla="*/ 0 h 836"/>
                <a:gd name="T2" fmla="*/ 52 w 52"/>
                <a:gd name="T3" fmla="*/ 418 h 836"/>
                <a:gd name="T4" fmla="*/ 0 w 52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6">
                  <a:moveTo>
                    <a:pt x="0" y="0"/>
                  </a:moveTo>
                  <a:cubicBezTo>
                    <a:pt x="28" y="0"/>
                    <a:pt x="52" y="389"/>
                    <a:pt x="52" y="418"/>
                  </a:cubicBezTo>
                  <a:cubicBezTo>
                    <a:pt x="52" y="447"/>
                    <a:pt x="28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0EFE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615CDC0E-C382-4048-B97A-9CEAACA4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769" y="6364"/>
              <a:ext cx="326756" cy="6848461"/>
            </a:xfrm>
            <a:custGeom>
              <a:avLst/>
              <a:gdLst>
                <a:gd name="T0" fmla="*/ 0 w 26"/>
                <a:gd name="T1" fmla="*/ 0 h 836"/>
                <a:gd name="T2" fmla="*/ 26 w 26"/>
                <a:gd name="T3" fmla="*/ 418 h 836"/>
                <a:gd name="T4" fmla="*/ 0 w 26"/>
                <a:gd name="T5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836">
                  <a:moveTo>
                    <a:pt x="0" y="0"/>
                  </a:moveTo>
                  <a:cubicBezTo>
                    <a:pt x="15" y="0"/>
                    <a:pt x="26" y="404"/>
                    <a:pt x="26" y="418"/>
                  </a:cubicBezTo>
                  <a:cubicBezTo>
                    <a:pt x="26" y="433"/>
                    <a:pt x="15" y="836"/>
                    <a:pt x="0" y="836"/>
                  </a:cubicBezTo>
                </a:path>
              </a:pathLst>
            </a:custGeom>
            <a:noFill/>
            <a:ln w="7938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57">
              <a:extLst>
                <a:ext uri="{FF2B5EF4-FFF2-40B4-BE49-F238E27FC236}">
                  <a16:creationId xmlns:a16="http://schemas.microsoft.com/office/drawing/2014/main" id="{3FE31944-0DE4-4DBF-A525-87124918C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7425" y="3176"/>
              <a:ext cx="0" cy="6851650"/>
            </a:xfrm>
            <a:prstGeom prst="line">
              <a:avLst/>
            </a:prstGeom>
            <a:noFill/>
            <a:ln w="7938" cap="flat">
              <a:solidFill>
                <a:srgbClr val="FAFAF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95617A7-6D19-4BDD-8930-6567726BD00B}"/>
              </a:ext>
            </a:extLst>
          </p:cNvPr>
          <p:cNvGrpSpPr/>
          <p:nvPr/>
        </p:nvGrpSpPr>
        <p:grpSpPr>
          <a:xfrm>
            <a:off x="22906" y="86734"/>
            <a:ext cx="2121879" cy="833609"/>
            <a:chOff x="64293" y="254705"/>
            <a:chExt cx="2520515" cy="990217"/>
          </a:xfrm>
        </p:grpSpPr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CCA5D2F4-A0DC-4F49-B9DF-66E275DD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96" name="AutoShape 28">
              <a:extLst>
                <a:ext uri="{FF2B5EF4-FFF2-40B4-BE49-F238E27FC236}">
                  <a16:creationId xmlns:a16="http://schemas.microsoft.com/office/drawing/2014/main" id="{EE3E9EF6-E947-43FA-84B2-4A050AA97D2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2B6E270B-A9E9-4FD6-A81A-EA52C73DB1D9}"/>
                </a:ext>
              </a:extLst>
            </p:cNvPr>
            <p:cNvSpPr txBox="1"/>
            <p:nvPr/>
          </p:nvSpPr>
          <p:spPr>
            <a:xfrm>
              <a:off x="291415" y="536238"/>
              <a:ext cx="603999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1.2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5A103F0-49A8-42BD-810E-A0399F6D34D2}"/>
                </a:ext>
              </a:extLst>
            </p:cNvPr>
            <p:cNvSpPr txBox="1"/>
            <p:nvPr/>
          </p:nvSpPr>
          <p:spPr>
            <a:xfrm>
              <a:off x="903056" y="536189"/>
              <a:ext cx="1681752" cy="54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研究现状</a:t>
              </a:r>
              <a:endParaRPr lang="zh-CN" altLang="en-US" sz="2800" dirty="0"/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74D52B71-2934-400D-A355-D70D6C465F0F}"/>
              </a:ext>
            </a:extLst>
          </p:cNvPr>
          <p:cNvSpPr txBox="1"/>
          <p:nvPr/>
        </p:nvSpPr>
        <p:spPr>
          <a:xfrm>
            <a:off x="5108949" y="2834769"/>
            <a:ext cx="1803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lt"/>
              </a:rPr>
              <a:t>1</a:t>
            </a:r>
            <a:r>
              <a:rPr lang="zh-CN" altLang="en-US" sz="2000" b="1" dirty="0">
                <a:latin typeface="+mj-lt"/>
              </a:rPr>
              <a:t>，取决于所选配体的性质</a:t>
            </a:r>
            <a:endParaRPr lang="en-US" altLang="zh-CN" sz="2000" b="1" dirty="0">
              <a:latin typeface="+mj-lt"/>
            </a:endParaRPr>
          </a:p>
          <a:p>
            <a:endParaRPr lang="zh-CN" altLang="en-US" sz="2000" b="1" dirty="0">
              <a:latin typeface="+mj-lt"/>
            </a:endParaRPr>
          </a:p>
        </p:txBody>
      </p:sp>
      <p:sp>
        <p:nvSpPr>
          <p:cNvPr id="100" name="文本框 10">
            <a:extLst>
              <a:ext uri="{FF2B5EF4-FFF2-40B4-BE49-F238E27FC236}">
                <a16:creationId xmlns:a16="http://schemas.microsoft.com/office/drawing/2014/main" id="{F71F9DF4-9B6A-45D2-BD87-167765AC8371}"/>
              </a:ext>
            </a:extLst>
          </p:cNvPr>
          <p:cNvSpPr txBox="1"/>
          <p:nvPr/>
        </p:nvSpPr>
        <p:spPr>
          <a:xfrm>
            <a:off x="5175226" y="3916276"/>
            <a:ext cx="195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+mj-lt"/>
              </a:rPr>
              <a:t>2</a:t>
            </a:r>
            <a:r>
              <a:rPr lang="zh-CN" altLang="en-US" sz="2000" b="1" dirty="0">
                <a:latin typeface="+mj-lt"/>
              </a:rPr>
              <a:t>，已知结构的蛋白不多</a:t>
            </a:r>
          </a:p>
        </p:txBody>
      </p:sp>
      <p:sp>
        <p:nvSpPr>
          <p:cNvPr id="101" name="文本框 10">
            <a:extLst>
              <a:ext uri="{FF2B5EF4-FFF2-40B4-BE49-F238E27FC236}">
                <a16:creationId xmlns:a16="http://schemas.microsoft.com/office/drawing/2014/main" id="{FAB1A6B5-7EBF-4C40-B686-8BB9C8B4991C}"/>
              </a:ext>
            </a:extLst>
          </p:cNvPr>
          <p:cNvSpPr txBox="1"/>
          <p:nvPr/>
        </p:nvSpPr>
        <p:spPr>
          <a:xfrm>
            <a:off x="4979330" y="5185700"/>
            <a:ext cx="2309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+mj-lt"/>
              </a:rPr>
              <a:t>3</a:t>
            </a:r>
            <a:r>
              <a:rPr lang="zh-CN" altLang="en-US" sz="2000" b="1" dirty="0">
                <a:latin typeface="+mj-lt"/>
              </a:rPr>
              <a:t>，精确度有待提升，还有提升空间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C372DEA-9D10-46CA-856D-5D0BB24871BA}"/>
              </a:ext>
            </a:extLst>
          </p:cNvPr>
          <p:cNvSpPr txBox="1"/>
          <p:nvPr/>
        </p:nvSpPr>
        <p:spPr>
          <a:xfrm>
            <a:off x="4801980" y="1461658"/>
            <a:ext cx="257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lt"/>
              </a:rPr>
              <a:t>缺点与不足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45F4326E-E1C9-4604-ACB6-5850279E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6" y="2131563"/>
            <a:ext cx="2616179" cy="259487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A74EAC32-A487-4775-A85A-EB8313CFA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82" y="2018319"/>
            <a:ext cx="3894943" cy="2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-7938" y="3988689"/>
            <a:ext cx="12199938" cy="1267805"/>
            <a:chOff x="-5" y="1757"/>
            <a:chExt cx="7685" cy="75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885"/>
              <a:ext cx="768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-5" y="1779"/>
              <a:ext cx="7680" cy="736"/>
            </a:xfrm>
            <a:custGeom>
              <a:avLst/>
              <a:gdLst>
                <a:gd name="T0" fmla="*/ 0 w 1479"/>
                <a:gd name="T1" fmla="*/ 32 h 138"/>
                <a:gd name="T2" fmla="*/ 168 w 1479"/>
                <a:gd name="T3" fmla="*/ 69 h 138"/>
                <a:gd name="T4" fmla="*/ 499 w 1479"/>
                <a:gd name="T5" fmla="*/ 69 h 138"/>
                <a:gd name="T6" fmla="*/ 1000 w 1479"/>
                <a:gd name="T7" fmla="*/ 69 h 138"/>
                <a:gd name="T8" fmla="*/ 1320 w 1479"/>
                <a:gd name="T9" fmla="*/ 63 h 138"/>
                <a:gd name="T10" fmla="*/ 1479 w 1479"/>
                <a:gd name="T11" fmla="*/ 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8">
                  <a:moveTo>
                    <a:pt x="0" y="32"/>
                  </a:moveTo>
                  <a:cubicBezTo>
                    <a:pt x="0" y="32"/>
                    <a:pt x="75" y="32"/>
                    <a:pt x="168" y="69"/>
                  </a:cubicBezTo>
                  <a:cubicBezTo>
                    <a:pt x="262" y="106"/>
                    <a:pt x="336" y="130"/>
                    <a:pt x="499" y="69"/>
                  </a:cubicBezTo>
                  <a:cubicBezTo>
                    <a:pt x="662" y="8"/>
                    <a:pt x="840" y="0"/>
                    <a:pt x="1000" y="69"/>
                  </a:cubicBezTo>
                  <a:cubicBezTo>
                    <a:pt x="1160" y="138"/>
                    <a:pt x="1320" y="63"/>
                    <a:pt x="1320" y="63"/>
                  </a:cubicBezTo>
                  <a:cubicBezTo>
                    <a:pt x="1320" y="63"/>
                    <a:pt x="1408" y="34"/>
                    <a:pt x="1479" y="34"/>
                  </a:cubicBezTo>
                </a:path>
              </a:pathLst>
            </a:custGeom>
            <a:noFill/>
            <a:ln w="7938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5" y="1843"/>
              <a:ext cx="7680" cy="602"/>
            </a:xfrm>
            <a:custGeom>
              <a:avLst/>
              <a:gdLst>
                <a:gd name="T0" fmla="*/ 0 w 1479"/>
                <a:gd name="T1" fmla="*/ 26 h 113"/>
                <a:gd name="T2" fmla="*/ 168 w 1479"/>
                <a:gd name="T3" fmla="*/ 57 h 113"/>
                <a:gd name="T4" fmla="*/ 499 w 1479"/>
                <a:gd name="T5" fmla="*/ 57 h 113"/>
                <a:gd name="T6" fmla="*/ 1000 w 1479"/>
                <a:gd name="T7" fmla="*/ 57 h 113"/>
                <a:gd name="T8" fmla="*/ 1320 w 1479"/>
                <a:gd name="T9" fmla="*/ 52 h 113"/>
                <a:gd name="T10" fmla="*/ 1479 w 1479"/>
                <a:gd name="T11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3">
                  <a:moveTo>
                    <a:pt x="0" y="26"/>
                  </a:moveTo>
                  <a:cubicBezTo>
                    <a:pt x="0" y="26"/>
                    <a:pt x="75" y="26"/>
                    <a:pt x="168" y="57"/>
                  </a:cubicBezTo>
                  <a:cubicBezTo>
                    <a:pt x="262" y="87"/>
                    <a:pt x="336" y="107"/>
                    <a:pt x="499" y="57"/>
                  </a:cubicBezTo>
                  <a:cubicBezTo>
                    <a:pt x="662" y="7"/>
                    <a:pt x="840" y="0"/>
                    <a:pt x="1000" y="57"/>
                  </a:cubicBezTo>
                  <a:cubicBezTo>
                    <a:pt x="1160" y="113"/>
                    <a:pt x="1320" y="52"/>
                    <a:pt x="1320" y="52"/>
                  </a:cubicBezTo>
                  <a:cubicBezTo>
                    <a:pt x="1320" y="52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E1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5" y="1907"/>
              <a:ext cx="7680" cy="474"/>
            </a:xfrm>
            <a:custGeom>
              <a:avLst/>
              <a:gdLst>
                <a:gd name="T0" fmla="*/ 0 w 1479"/>
                <a:gd name="T1" fmla="*/ 21 h 89"/>
                <a:gd name="T2" fmla="*/ 168 w 1479"/>
                <a:gd name="T3" fmla="*/ 44 h 89"/>
                <a:gd name="T4" fmla="*/ 499 w 1479"/>
                <a:gd name="T5" fmla="*/ 44 h 89"/>
                <a:gd name="T6" fmla="*/ 1000 w 1479"/>
                <a:gd name="T7" fmla="*/ 45 h 89"/>
                <a:gd name="T8" fmla="*/ 1320 w 1479"/>
                <a:gd name="T9" fmla="*/ 41 h 89"/>
                <a:gd name="T10" fmla="*/ 1479 w 1479"/>
                <a:gd name="T11" fmla="*/ 2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9">
                  <a:moveTo>
                    <a:pt x="0" y="21"/>
                  </a:moveTo>
                  <a:cubicBezTo>
                    <a:pt x="0" y="21"/>
                    <a:pt x="75" y="21"/>
                    <a:pt x="168" y="44"/>
                  </a:cubicBezTo>
                  <a:cubicBezTo>
                    <a:pt x="262" y="68"/>
                    <a:pt x="336" y="83"/>
                    <a:pt x="499" y="44"/>
                  </a:cubicBezTo>
                  <a:cubicBezTo>
                    <a:pt x="662" y="5"/>
                    <a:pt x="840" y="0"/>
                    <a:pt x="1000" y="45"/>
                  </a:cubicBezTo>
                  <a:cubicBezTo>
                    <a:pt x="1160" y="89"/>
                    <a:pt x="1320" y="41"/>
                    <a:pt x="1320" y="41"/>
                  </a:cubicBezTo>
                  <a:cubicBezTo>
                    <a:pt x="1320" y="41"/>
                    <a:pt x="1408" y="22"/>
                    <a:pt x="1479" y="22"/>
                  </a:cubicBezTo>
                </a:path>
              </a:pathLst>
            </a:custGeom>
            <a:noFill/>
            <a:ln w="7938" cap="flat">
              <a:solidFill>
                <a:srgbClr val="D7D5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5" y="1976"/>
              <a:ext cx="7680" cy="336"/>
            </a:xfrm>
            <a:custGeom>
              <a:avLst/>
              <a:gdLst>
                <a:gd name="T0" fmla="*/ 0 w 1479"/>
                <a:gd name="T1" fmla="*/ 14 h 63"/>
                <a:gd name="T2" fmla="*/ 168 w 1479"/>
                <a:gd name="T3" fmla="*/ 31 h 63"/>
                <a:gd name="T4" fmla="*/ 499 w 1479"/>
                <a:gd name="T5" fmla="*/ 31 h 63"/>
                <a:gd name="T6" fmla="*/ 1000 w 1479"/>
                <a:gd name="T7" fmla="*/ 31 h 63"/>
                <a:gd name="T8" fmla="*/ 1320 w 1479"/>
                <a:gd name="T9" fmla="*/ 29 h 63"/>
                <a:gd name="T10" fmla="*/ 1479 w 1479"/>
                <a:gd name="T11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14"/>
                  </a:moveTo>
                  <a:cubicBezTo>
                    <a:pt x="0" y="14"/>
                    <a:pt x="75" y="14"/>
                    <a:pt x="168" y="31"/>
                  </a:cubicBezTo>
                  <a:cubicBezTo>
                    <a:pt x="262" y="48"/>
                    <a:pt x="336" y="59"/>
                    <a:pt x="499" y="31"/>
                  </a:cubicBezTo>
                  <a:cubicBezTo>
                    <a:pt x="662" y="3"/>
                    <a:pt x="840" y="0"/>
                    <a:pt x="1000" y="31"/>
                  </a:cubicBezTo>
                  <a:cubicBezTo>
                    <a:pt x="1160" y="63"/>
                    <a:pt x="1320" y="29"/>
                    <a:pt x="1320" y="29"/>
                  </a:cubicBezTo>
                  <a:cubicBezTo>
                    <a:pt x="1320" y="29"/>
                    <a:pt x="1408" y="15"/>
                    <a:pt x="1479" y="15"/>
                  </a:cubicBezTo>
                </a:path>
              </a:pathLst>
            </a:custGeom>
            <a:noFill/>
            <a:ln w="7938" cap="flat">
              <a:solidFill>
                <a:srgbClr val="CD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-5" y="2040"/>
              <a:ext cx="7680" cy="203"/>
            </a:xfrm>
            <a:custGeom>
              <a:avLst/>
              <a:gdLst>
                <a:gd name="T0" fmla="*/ 0 w 1479"/>
                <a:gd name="T1" fmla="*/ 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17 h 38"/>
                <a:gd name="T10" fmla="*/ 1479 w 1479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9"/>
                  </a:moveTo>
                  <a:cubicBezTo>
                    <a:pt x="0" y="9"/>
                    <a:pt x="75" y="9"/>
                    <a:pt x="168" y="19"/>
                  </a:cubicBezTo>
                  <a:cubicBezTo>
                    <a:pt x="262" y="29"/>
                    <a:pt x="336" y="36"/>
                    <a:pt x="499" y="19"/>
                  </a:cubicBezTo>
                  <a:cubicBezTo>
                    <a:pt x="662" y="2"/>
                    <a:pt x="840" y="0"/>
                    <a:pt x="1000" y="19"/>
                  </a:cubicBezTo>
                  <a:cubicBezTo>
                    <a:pt x="1160" y="38"/>
                    <a:pt x="1320" y="17"/>
                    <a:pt x="1320" y="17"/>
                  </a:cubicBezTo>
                  <a:cubicBezTo>
                    <a:pt x="1320" y="1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C4C1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5" y="2104"/>
              <a:ext cx="7680" cy="69"/>
            </a:xfrm>
            <a:custGeom>
              <a:avLst/>
              <a:gdLst>
                <a:gd name="T0" fmla="*/ 0 w 1479"/>
                <a:gd name="T1" fmla="*/ 3 h 13"/>
                <a:gd name="T2" fmla="*/ 168 w 1479"/>
                <a:gd name="T3" fmla="*/ 7 h 13"/>
                <a:gd name="T4" fmla="*/ 499 w 1479"/>
                <a:gd name="T5" fmla="*/ 7 h 13"/>
                <a:gd name="T6" fmla="*/ 1000 w 1479"/>
                <a:gd name="T7" fmla="*/ 7 h 13"/>
                <a:gd name="T8" fmla="*/ 1320 w 1479"/>
                <a:gd name="T9" fmla="*/ 6 h 13"/>
                <a:gd name="T10" fmla="*/ 1479 w 1479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">
                  <a:moveTo>
                    <a:pt x="0" y="3"/>
                  </a:moveTo>
                  <a:cubicBezTo>
                    <a:pt x="0" y="3"/>
                    <a:pt x="75" y="3"/>
                    <a:pt x="168" y="7"/>
                  </a:cubicBezTo>
                  <a:cubicBezTo>
                    <a:pt x="262" y="10"/>
                    <a:pt x="336" y="12"/>
                    <a:pt x="499" y="7"/>
                  </a:cubicBezTo>
                  <a:cubicBezTo>
                    <a:pt x="662" y="1"/>
                    <a:pt x="840" y="0"/>
                    <a:pt x="1000" y="7"/>
                  </a:cubicBezTo>
                  <a:cubicBezTo>
                    <a:pt x="1160" y="13"/>
                    <a:pt x="1320" y="6"/>
                    <a:pt x="1320" y="6"/>
                  </a:cubicBezTo>
                  <a:cubicBezTo>
                    <a:pt x="1320" y="6"/>
                    <a:pt x="1408" y="3"/>
                    <a:pt x="1479" y="3"/>
                  </a:cubicBezTo>
                </a:path>
              </a:pathLst>
            </a:custGeom>
            <a:noFill/>
            <a:ln w="7938" cap="flat">
              <a:solidFill>
                <a:srgbClr val="BBB7B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-5" y="2104"/>
              <a:ext cx="7680" cy="64"/>
            </a:xfrm>
            <a:custGeom>
              <a:avLst/>
              <a:gdLst>
                <a:gd name="T0" fmla="*/ 0 w 1479"/>
                <a:gd name="T1" fmla="*/ 10 h 12"/>
                <a:gd name="T2" fmla="*/ 168 w 1479"/>
                <a:gd name="T3" fmla="*/ 6 h 12"/>
                <a:gd name="T4" fmla="*/ 499 w 1479"/>
                <a:gd name="T5" fmla="*/ 6 h 12"/>
                <a:gd name="T6" fmla="*/ 1000 w 1479"/>
                <a:gd name="T7" fmla="*/ 6 h 12"/>
                <a:gd name="T8" fmla="*/ 1320 w 1479"/>
                <a:gd name="T9" fmla="*/ 7 h 12"/>
                <a:gd name="T10" fmla="*/ 1479 w 1479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2">
                  <a:moveTo>
                    <a:pt x="0" y="10"/>
                  </a:moveTo>
                  <a:cubicBezTo>
                    <a:pt x="0" y="10"/>
                    <a:pt x="75" y="10"/>
                    <a:pt x="168" y="6"/>
                  </a:cubicBezTo>
                  <a:cubicBezTo>
                    <a:pt x="262" y="3"/>
                    <a:pt x="336" y="1"/>
                    <a:pt x="499" y="6"/>
                  </a:cubicBezTo>
                  <a:cubicBezTo>
                    <a:pt x="662" y="12"/>
                    <a:pt x="840" y="12"/>
                    <a:pt x="1000" y="6"/>
                  </a:cubicBezTo>
                  <a:cubicBezTo>
                    <a:pt x="1160" y="0"/>
                    <a:pt x="1320" y="7"/>
                    <a:pt x="1320" y="7"/>
                  </a:cubicBezTo>
                  <a:cubicBezTo>
                    <a:pt x="1320" y="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B1AEA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-5" y="2035"/>
              <a:ext cx="7680" cy="202"/>
            </a:xfrm>
            <a:custGeom>
              <a:avLst/>
              <a:gdLst>
                <a:gd name="T0" fmla="*/ 0 w 1479"/>
                <a:gd name="T1" fmla="*/ 2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20 h 38"/>
                <a:gd name="T10" fmla="*/ 1479 w 1479"/>
                <a:gd name="T1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29"/>
                  </a:moveTo>
                  <a:cubicBezTo>
                    <a:pt x="0" y="29"/>
                    <a:pt x="75" y="29"/>
                    <a:pt x="168" y="19"/>
                  </a:cubicBezTo>
                  <a:cubicBezTo>
                    <a:pt x="262" y="9"/>
                    <a:pt x="336" y="2"/>
                    <a:pt x="499" y="19"/>
                  </a:cubicBezTo>
                  <a:cubicBezTo>
                    <a:pt x="662" y="36"/>
                    <a:pt x="840" y="38"/>
                    <a:pt x="1000" y="19"/>
                  </a:cubicBezTo>
                  <a:cubicBezTo>
                    <a:pt x="1160" y="0"/>
                    <a:pt x="1320" y="20"/>
                    <a:pt x="1320" y="20"/>
                  </a:cubicBezTo>
                  <a:cubicBezTo>
                    <a:pt x="1320" y="20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A8A4A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-5" y="1965"/>
              <a:ext cx="7680" cy="336"/>
            </a:xfrm>
            <a:custGeom>
              <a:avLst/>
              <a:gdLst>
                <a:gd name="T0" fmla="*/ 0 w 1479"/>
                <a:gd name="T1" fmla="*/ 49 h 63"/>
                <a:gd name="T2" fmla="*/ 168 w 1479"/>
                <a:gd name="T3" fmla="*/ 32 h 63"/>
                <a:gd name="T4" fmla="*/ 499 w 1479"/>
                <a:gd name="T5" fmla="*/ 32 h 63"/>
                <a:gd name="T6" fmla="*/ 1000 w 1479"/>
                <a:gd name="T7" fmla="*/ 32 h 63"/>
                <a:gd name="T8" fmla="*/ 1320 w 1479"/>
                <a:gd name="T9" fmla="*/ 34 h 63"/>
                <a:gd name="T10" fmla="*/ 1479 w 1479"/>
                <a:gd name="T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49"/>
                  </a:moveTo>
                  <a:cubicBezTo>
                    <a:pt x="0" y="49"/>
                    <a:pt x="75" y="49"/>
                    <a:pt x="168" y="32"/>
                  </a:cubicBezTo>
                  <a:cubicBezTo>
                    <a:pt x="262" y="15"/>
                    <a:pt x="336" y="4"/>
                    <a:pt x="499" y="32"/>
                  </a:cubicBezTo>
                  <a:cubicBezTo>
                    <a:pt x="662" y="59"/>
                    <a:pt x="840" y="63"/>
                    <a:pt x="1000" y="32"/>
                  </a:cubicBezTo>
                  <a:cubicBezTo>
                    <a:pt x="1160" y="0"/>
                    <a:pt x="1320" y="34"/>
                    <a:pt x="1320" y="34"/>
                  </a:cubicBezTo>
                  <a:cubicBezTo>
                    <a:pt x="1320" y="34"/>
                    <a:pt x="1408" y="47"/>
                    <a:pt x="1479" y="47"/>
                  </a:cubicBezTo>
                </a:path>
              </a:pathLst>
            </a:custGeom>
            <a:noFill/>
            <a:ln w="7938" cap="flat">
              <a:solidFill>
                <a:srgbClr val="9E9B9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-5" y="1896"/>
              <a:ext cx="7680" cy="469"/>
            </a:xfrm>
            <a:custGeom>
              <a:avLst/>
              <a:gdLst>
                <a:gd name="T0" fmla="*/ 0 w 1479"/>
                <a:gd name="T1" fmla="*/ 68 h 88"/>
                <a:gd name="T2" fmla="*/ 168 w 1479"/>
                <a:gd name="T3" fmla="*/ 44 h 88"/>
                <a:gd name="T4" fmla="*/ 499 w 1479"/>
                <a:gd name="T5" fmla="*/ 44 h 88"/>
                <a:gd name="T6" fmla="*/ 1000 w 1479"/>
                <a:gd name="T7" fmla="*/ 44 h 88"/>
                <a:gd name="T8" fmla="*/ 1320 w 1479"/>
                <a:gd name="T9" fmla="*/ 48 h 88"/>
                <a:gd name="T10" fmla="*/ 1479 w 1479"/>
                <a:gd name="T11" fmla="*/ 6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8">
                  <a:moveTo>
                    <a:pt x="0" y="68"/>
                  </a:moveTo>
                  <a:cubicBezTo>
                    <a:pt x="0" y="68"/>
                    <a:pt x="75" y="68"/>
                    <a:pt x="168" y="44"/>
                  </a:cubicBezTo>
                  <a:cubicBezTo>
                    <a:pt x="262" y="21"/>
                    <a:pt x="336" y="5"/>
                    <a:pt x="499" y="44"/>
                  </a:cubicBezTo>
                  <a:cubicBezTo>
                    <a:pt x="662" y="83"/>
                    <a:pt x="840" y="88"/>
                    <a:pt x="1000" y="44"/>
                  </a:cubicBezTo>
                  <a:cubicBezTo>
                    <a:pt x="1160" y="0"/>
                    <a:pt x="1320" y="48"/>
                    <a:pt x="1320" y="48"/>
                  </a:cubicBezTo>
                  <a:cubicBezTo>
                    <a:pt x="1320" y="48"/>
                    <a:pt x="1408" y="66"/>
                    <a:pt x="1479" y="66"/>
                  </a:cubicBezTo>
                </a:path>
              </a:pathLst>
            </a:custGeom>
            <a:noFill/>
            <a:ln w="7938" cap="flat">
              <a:solidFill>
                <a:srgbClr val="9491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-5" y="1827"/>
              <a:ext cx="7680" cy="608"/>
            </a:xfrm>
            <a:custGeom>
              <a:avLst/>
              <a:gdLst>
                <a:gd name="T0" fmla="*/ 0 w 1479"/>
                <a:gd name="T1" fmla="*/ 88 h 114"/>
                <a:gd name="T2" fmla="*/ 168 w 1479"/>
                <a:gd name="T3" fmla="*/ 57 h 114"/>
                <a:gd name="T4" fmla="*/ 499 w 1479"/>
                <a:gd name="T5" fmla="*/ 57 h 114"/>
                <a:gd name="T6" fmla="*/ 1000 w 1479"/>
                <a:gd name="T7" fmla="*/ 57 h 114"/>
                <a:gd name="T8" fmla="*/ 1320 w 1479"/>
                <a:gd name="T9" fmla="*/ 62 h 114"/>
                <a:gd name="T10" fmla="*/ 1479 w 1479"/>
                <a:gd name="T1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4">
                  <a:moveTo>
                    <a:pt x="0" y="88"/>
                  </a:moveTo>
                  <a:cubicBezTo>
                    <a:pt x="0" y="88"/>
                    <a:pt x="75" y="88"/>
                    <a:pt x="168" y="57"/>
                  </a:cubicBezTo>
                  <a:cubicBezTo>
                    <a:pt x="262" y="26"/>
                    <a:pt x="336" y="7"/>
                    <a:pt x="499" y="57"/>
                  </a:cubicBezTo>
                  <a:cubicBezTo>
                    <a:pt x="662" y="107"/>
                    <a:pt x="840" y="114"/>
                    <a:pt x="1000" y="57"/>
                  </a:cubicBezTo>
                  <a:cubicBezTo>
                    <a:pt x="1160" y="0"/>
                    <a:pt x="1320" y="62"/>
                    <a:pt x="1320" y="62"/>
                  </a:cubicBezTo>
                  <a:cubicBezTo>
                    <a:pt x="1320" y="62"/>
                    <a:pt x="1408" y="85"/>
                    <a:pt x="1479" y="85"/>
                  </a:cubicBezTo>
                </a:path>
              </a:pathLst>
            </a:custGeom>
            <a:noFill/>
            <a:ln w="7938" cap="flat">
              <a:solidFill>
                <a:srgbClr val="8A88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-5" y="1757"/>
              <a:ext cx="7680" cy="742"/>
            </a:xfrm>
            <a:custGeom>
              <a:avLst/>
              <a:gdLst>
                <a:gd name="T0" fmla="*/ 0 w 1479"/>
                <a:gd name="T1" fmla="*/ 107 h 139"/>
                <a:gd name="T2" fmla="*/ 168 w 1479"/>
                <a:gd name="T3" fmla="*/ 70 h 139"/>
                <a:gd name="T4" fmla="*/ 499 w 1479"/>
                <a:gd name="T5" fmla="*/ 70 h 139"/>
                <a:gd name="T6" fmla="*/ 1000 w 1479"/>
                <a:gd name="T7" fmla="*/ 70 h 139"/>
                <a:gd name="T8" fmla="*/ 1320 w 1479"/>
                <a:gd name="T9" fmla="*/ 75 h 139"/>
                <a:gd name="T10" fmla="*/ 1479 w 1479"/>
                <a:gd name="T11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9">
                  <a:moveTo>
                    <a:pt x="0" y="107"/>
                  </a:moveTo>
                  <a:cubicBezTo>
                    <a:pt x="0" y="107"/>
                    <a:pt x="75" y="107"/>
                    <a:pt x="168" y="70"/>
                  </a:cubicBezTo>
                  <a:cubicBezTo>
                    <a:pt x="262" y="32"/>
                    <a:pt x="336" y="8"/>
                    <a:pt x="499" y="70"/>
                  </a:cubicBezTo>
                  <a:cubicBezTo>
                    <a:pt x="662" y="131"/>
                    <a:pt x="840" y="139"/>
                    <a:pt x="1000" y="70"/>
                  </a:cubicBezTo>
                  <a:cubicBezTo>
                    <a:pt x="1160" y="0"/>
                    <a:pt x="1320" y="75"/>
                    <a:pt x="1320" y="75"/>
                  </a:cubicBezTo>
                  <a:cubicBezTo>
                    <a:pt x="1320" y="75"/>
                    <a:pt x="1408" y="104"/>
                    <a:pt x="1479" y="104"/>
                  </a:cubicBezTo>
                </a:path>
              </a:pathLst>
            </a:custGeom>
            <a:noFill/>
            <a:ln w="7938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8219025" y="546131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lt"/>
              </a:rPr>
              <a:t>药物作用位点</a:t>
            </a:r>
          </a:p>
        </p:txBody>
      </p:sp>
      <p:sp>
        <p:nvSpPr>
          <p:cNvPr id="10" name="矩形 9"/>
          <p:cNvSpPr/>
          <p:nvPr/>
        </p:nvSpPr>
        <p:spPr>
          <a:xfrm>
            <a:off x="1911307" y="540354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lt"/>
              </a:rPr>
              <a:t>蛋白质</a:t>
            </a:r>
          </a:p>
        </p:txBody>
      </p:sp>
      <p:sp>
        <p:nvSpPr>
          <p:cNvPr id="11" name="矩形 10"/>
          <p:cNvSpPr/>
          <p:nvPr/>
        </p:nvSpPr>
        <p:spPr>
          <a:xfrm>
            <a:off x="5258848" y="541958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lt"/>
              </a:rPr>
              <a:t>深度学习</a:t>
            </a:r>
          </a:p>
        </p:txBody>
      </p:sp>
      <p:sp>
        <p:nvSpPr>
          <p:cNvPr id="13" name="矩形 12"/>
          <p:cNvSpPr/>
          <p:nvPr/>
        </p:nvSpPr>
        <p:spPr>
          <a:xfrm>
            <a:off x="1089319" y="3129203"/>
            <a:ext cx="3059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蛋白质序列信息</a:t>
            </a:r>
            <a:endParaRPr lang="en-US" altLang="zh-CN" sz="2400" dirty="0"/>
          </a:p>
        </p:txBody>
      </p:sp>
      <p:sp>
        <p:nvSpPr>
          <p:cNvPr id="14" name="矩形 13"/>
          <p:cNvSpPr/>
          <p:nvPr/>
        </p:nvSpPr>
        <p:spPr>
          <a:xfrm>
            <a:off x="8160286" y="3007483"/>
            <a:ext cx="3094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对药物在蛋白质上的作用位点进行预测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30ECA7-D70D-43A4-A6F1-9AED1DAD316E}"/>
              </a:ext>
            </a:extLst>
          </p:cNvPr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1CB16A9-9C22-47A2-AEE2-50A65474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6" name="AutoShape 28">
              <a:extLst>
                <a:ext uri="{FF2B5EF4-FFF2-40B4-BE49-F238E27FC236}">
                  <a16:creationId xmlns:a16="http://schemas.microsoft.com/office/drawing/2014/main" id="{D7CC9612-C8FA-4ADE-8B53-6C6D90613A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349AAF0-35DD-4858-8179-579743BCC8FA}"/>
                </a:ext>
              </a:extLst>
            </p:cNvPr>
            <p:cNvSpPr txBox="1"/>
            <p:nvPr/>
          </p:nvSpPr>
          <p:spPr>
            <a:xfrm>
              <a:off x="436402" y="46538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2</a:t>
              </a:r>
              <a:endParaRPr lang="zh-CN" altLang="en-US" sz="2800" dirty="0">
                <a:latin typeface="+mj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B286180-A5C0-44B5-8454-174070CF9A7A}"/>
                </a:ext>
              </a:extLst>
            </p:cNvPr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研究目标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406D407D-692D-479F-B897-09D7AE88EA61}"/>
              </a:ext>
            </a:extLst>
          </p:cNvPr>
          <p:cNvSpPr/>
          <p:nvPr/>
        </p:nvSpPr>
        <p:spPr>
          <a:xfrm>
            <a:off x="4497416" y="3094257"/>
            <a:ext cx="3059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采用深度学习的方法对数据进行挖掘</a:t>
            </a: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1FA7B674-1430-43D8-A7DD-DD68AC71FF26}"/>
              </a:ext>
            </a:extLst>
          </p:cNvPr>
          <p:cNvSpPr>
            <a:spLocks/>
          </p:cNvSpPr>
          <p:nvPr/>
        </p:nvSpPr>
        <p:spPr bwMode="auto">
          <a:xfrm>
            <a:off x="6171919" y="-479938"/>
            <a:ext cx="5865560" cy="3211319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27A4581D-8C68-4A1E-BD4A-7B21C57E07DB}"/>
              </a:ext>
            </a:extLst>
          </p:cNvPr>
          <p:cNvSpPr>
            <a:spLocks/>
          </p:cNvSpPr>
          <p:nvPr/>
        </p:nvSpPr>
        <p:spPr bwMode="auto">
          <a:xfrm>
            <a:off x="6262869" y="-413263"/>
            <a:ext cx="5707933" cy="3130806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A6F1554F-1DD5-4BA1-8EBF-8C35F96C6EF9}"/>
              </a:ext>
            </a:extLst>
          </p:cNvPr>
          <p:cNvSpPr>
            <a:spLocks/>
          </p:cNvSpPr>
          <p:nvPr/>
        </p:nvSpPr>
        <p:spPr bwMode="auto">
          <a:xfrm>
            <a:off x="6352233" y="-354525"/>
            <a:ext cx="5550307" cy="3049275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15F15C3D-FEE4-4ABC-85EE-5A1B7382CBD7}"/>
              </a:ext>
            </a:extLst>
          </p:cNvPr>
          <p:cNvSpPr>
            <a:spLocks/>
          </p:cNvSpPr>
          <p:nvPr/>
        </p:nvSpPr>
        <p:spPr bwMode="auto">
          <a:xfrm>
            <a:off x="6432579" y="-287850"/>
            <a:ext cx="5411224" cy="2963667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77214AF6-D701-47A9-AB9D-07A2A45F0E65}"/>
              </a:ext>
            </a:extLst>
          </p:cNvPr>
          <p:cNvSpPr>
            <a:spLocks/>
          </p:cNvSpPr>
          <p:nvPr/>
        </p:nvSpPr>
        <p:spPr bwMode="auto">
          <a:xfrm>
            <a:off x="6521676" y="-219588"/>
            <a:ext cx="5255452" cy="2882135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3344D329-9FF2-4CC9-97A6-D902753A4720}"/>
              </a:ext>
            </a:extLst>
          </p:cNvPr>
          <p:cNvSpPr>
            <a:spLocks/>
          </p:cNvSpPr>
          <p:nvPr/>
        </p:nvSpPr>
        <p:spPr bwMode="auto">
          <a:xfrm>
            <a:off x="6611039" y="-160850"/>
            <a:ext cx="5097826" cy="2800604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5F4E69D5-3AB9-43E4-B04D-9919A72C7004}"/>
              </a:ext>
            </a:extLst>
          </p:cNvPr>
          <p:cNvSpPr>
            <a:spLocks/>
          </p:cNvSpPr>
          <p:nvPr/>
        </p:nvSpPr>
        <p:spPr bwMode="auto">
          <a:xfrm>
            <a:off x="6692718" y="-94175"/>
            <a:ext cx="4949472" cy="2714996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5B22C6BB-BA23-4901-AEDE-DF6D14F36544}"/>
              </a:ext>
            </a:extLst>
          </p:cNvPr>
          <p:cNvSpPr>
            <a:spLocks/>
          </p:cNvSpPr>
          <p:nvPr/>
        </p:nvSpPr>
        <p:spPr bwMode="auto">
          <a:xfrm>
            <a:off x="6780747" y="-25913"/>
            <a:ext cx="4801118" cy="2633464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47E7AA5D-DEE6-4F82-A6DE-79A49E34C5CF}"/>
              </a:ext>
            </a:extLst>
          </p:cNvPr>
          <p:cNvSpPr>
            <a:spLocks/>
          </p:cNvSpPr>
          <p:nvPr/>
        </p:nvSpPr>
        <p:spPr bwMode="auto">
          <a:xfrm>
            <a:off x="6869844" y="40762"/>
            <a:ext cx="4645346" cy="2547856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03401F42-AE17-4C14-8C08-ED39BCE2FBB2}"/>
              </a:ext>
            </a:extLst>
          </p:cNvPr>
          <p:cNvSpPr>
            <a:spLocks/>
          </p:cNvSpPr>
          <p:nvPr/>
        </p:nvSpPr>
        <p:spPr bwMode="auto">
          <a:xfrm>
            <a:off x="6951524" y="99500"/>
            <a:ext cx="4496991" cy="2466325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F9FAC448-2CB5-4580-A796-2E52A9A93446}"/>
              </a:ext>
            </a:extLst>
          </p:cNvPr>
          <p:cNvSpPr>
            <a:spLocks/>
          </p:cNvSpPr>
          <p:nvPr/>
        </p:nvSpPr>
        <p:spPr bwMode="auto">
          <a:xfrm>
            <a:off x="7039553" y="166175"/>
            <a:ext cx="4348637" cy="2385813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8753176D-9007-44F8-8435-9CE3D1F40345}"/>
              </a:ext>
            </a:extLst>
          </p:cNvPr>
          <p:cNvSpPr>
            <a:spLocks/>
          </p:cNvSpPr>
          <p:nvPr/>
        </p:nvSpPr>
        <p:spPr bwMode="auto">
          <a:xfrm>
            <a:off x="7130505" y="234437"/>
            <a:ext cx="4191010" cy="2299186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8">
            <a:extLst>
              <a:ext uri="{FF2B5EF4-FFF2-40B4-BE49-F238E27FC236}">
                <a16:creationId xmlns:a16="http://schemas.microsoft.com/office/drawing/2014/main" id="{576C32C8-8431-4C98-ABBA-8C0C4ABDCA4F}"/>
              </a:ext>
            </a:extLst>
          </p:cNvPr>
          <p:cNvSpPr>
            <a:spLocks/>
          </p:cNvSpPr>
          <p:nvPr/>
        </p:nvSpPr>
        <p:spPr bwMode="auto">
          <a:xfrm>
            <a:off x="7210329" y="293175"/>
            <a:ext cx="4044511" cy="2217654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19">
            <a:extLst>
              <a:ext uri="{FF2B5EF4-FFF2-40B4-BE49-F238E27FC236}">
                <a16:creationId xmlns:a16="http://schemas.microsoft.com/office/drawing/2014/main" id="{83A3B2FD-CB51-430C-A7CF-D872C5DDA39A}"/>
              </a:ext>
            </a:extLst>
          </p:cNvPr>
          <p:cNvSpPr>
            <a:spLocks/>
          </p:cNvSpPr>
          <p:nvPr/>
        </p:nvSpPr>
        <p:spPr bwMode="auto">
          <a:xfrm>
            <a:off x="7298359" y="359850"/>
            <a:ext cx="3896156" cy="2137142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20">
            <a:extLst>
              <a:ext uri="{FF2B5EF4-FFF2-40B4-BE49-F238E27FC236}">
                <a16:creationId xmlns:a16="http://schemas.microsoft.com/office/drawing/2014/main" id="{79A5466B-2388-48B6-8D8A-3C7C88662B8F}"/>
              </a:ext>
            </a:extLst>
          </p:cNvPr>
          <p:cNvSpPr>
            <a:spLocks/>
          </p:cNvSpPr>
          <p:nvPr/>
        </p:nvSpPr>
        <p:spPr bwMode="auto">
          <a:xfrm>
            <a:off x="7389311" y="428112"/>
            <a:ext cx="3738529" cy="2050515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21">
            <a:extLst>
              <a:ext uri="{FF2B5EF4-FFF2-40B4-BE49-F238E27FC236}">
                <a16:creationId xmlns:a16="http://schemas.microsoft.com/office/drawing/2014/main" id="{8C42C901-8DC1-4E9A-9180-D7287400C794}"/>
              </a:ext>
            </a:extLst>
          </p:cNvPr>
          <p:cNvSpPr>
            <a:spLocks/>
          </p:cNvSpPr>
          <p:nvPr/>
        </p:nvSpPr>
        <p:spPr bwMode="auto">
          <a:xfrm>
            <a:off x="7469402" y="486850"/>
            <a:ext cx="3590175" cy="1970003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2">
            <a:extLst>
              <a:ext uri="{FF2B5EF4-FFF2-40B4-BE49-F238E27FC236}">
                <a16:creationId xmlns:a16="http://schemas.microsoft.com/office/drawing/2014/main" id="{9834FA07-8BA4-4509-A2CA-151BD6750D6C}"/>
              </a:ext>
            </a:extLst>
          </p:cNvPr>
          <p:cNvSpPr>
            <a:spLocks/>
          </p:cNvSpPr>
          <p:nvPr/>
        </p:nvSpPr>
        <p:spPr bwMode="auto">
          <a:xfrm>
            <a:off x="7557164" y="553525"/>
            <a:ext cx="3443676" cy="1883375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D817FD9E-8F92-4F04-801B-208734E5707C}"/>
              </a:ext>
            </a:extLst>
          </p:cNvPr>
          <p:cNvSpPr>
            <a:spLocks/>
          </p:cNvSpPr>
          <p:nvPr/>
        </p:nvSpPr>
        <p:spPr bwMode="auto">
          <a:xfrm>
            <a:off x="7648117" y="620200"/>
            <a:ext cx="3286048" cy="1802864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id="{C9389BBF-431D-4E7E-A2DF-9DC825603607}"/>
              </a:ext>
            </a:extLst>
          </p:cNvPr>
          <p:cNvSpPr>
            <a:spLocks/>
          </p:cNvSpPr>
          <p:nvPr/>
        </p:nvSpPr>
        <p:spPr bwMode="auto">
          <a:xfrm>
            <a:off x="7737480" y="678937"/>
            <a:ext cx="3128423" cy="1722351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54A1EAB3-940B-4A5F-88E9-3DAD8CECDC1D}"/>
              </a:ext>
            </a:extLst>
          </p:cNvPr>
          <p:cNvSpPr>
            <a:spLocks/>
          </p:cNvSpPr>
          <p:nvPr/>
        </p:nvSpPr>
        <p:spPr bwMode="auto">
          <a:xfrm>
            <a:off x="7815970" y="747200"/>
            <a:ext cx="2991195" cy="1634705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8947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3" grpId="0"/>
          <p:bldP spid="14" grpId="0"/>
          <p:bldP spid="39" grpId="0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3" grpId="0"/>
          <p:bldP spid="14" grpId="0"/>
          <p:bldP spid="39" grpId="0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5C1404-A8DE-4199-9C2E-0967C573E060}"/>
              </a:ext>
            </a:extLst>
          </p:cNvPr>
          <p:cNvGrpSpPr/>
          <p:nvPr/>
        </p:nvGrpSpPr>
        <p:grpSpPr>
          <a:xfrm>
            <a:off x="2764301" y="0"/>
            <a:ext cx="2701101" cy="6889132"/>
            <a:chOff x="2075" y="0"/>
            <a:chExt cx="6717644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5" y="1774"/>
              <a:ext cx="6707794" cy="68408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976" y="0"/>
              <a:ext cx="3768743" cy="6858000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32618B4-D452-4247-BEC2-18170AC17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39"/>
          <a:stretch/>
        </p:blipFill>
        <p:spPr>
          <a:xfrm>
            <a:off x="1" y="-26776"/>
            <a:ext cx="3576320" cy="6915908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D89D20-E2E7-44BB-86CA-A6B77C8029AC}"/>
              </a:ext>
            </a:extLst>
          </p:cNvPr>
          <p:cNvGrpSpPr/>
          <p:nvPr/>
        </p:nvGrpSpPr>
        <p:grpSpPr>
          <a:xfrm>
            <a:off x="172196" y="114725"/>
            <a:ext cx="2327064" cy="833609"/>
            <a:chOff x="64293" y="254705"/>
            <a:chExt cx="2764249" cy="99021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01FAAF-1FD4-4BE8-8AD4-CBE9681A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28E6D2-499D-462B-B413-53F61BF6E6FE}"/>
                </a:ext>
              </a:extLst>
            </p:cNvPr>
            <p:cNvSpPr txBox="1"/>
            <p:nvPr/>
          </p:nvSpPr>
          <p:spPr>
            <a:xfrm>
              <a:off x="424390" y="536189"/>
              <a:ext cx="373597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87F8FA3-FBA7-4F83-8D6D-5D0A2DB8464A}"/>
                </a:ext>
              </a:extLst>
            </p:cNvPr>
            <p:cNvSpPr txBox="1"/>
            <p:nvPr/>
          </p:nvSpPr>
          <p:spPr>
            <a:xfrm>
              <a:off x="903056" y="536189"/>
              <a:ext cx="1925486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内容架构</a:t>
              </a:r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3191346-CFFD-4B50-BB36-050240E0DCD5}"/>
              </a:ext>
            </a:extLst>
          </p:cNvPr>
          <p:cNvSpPr/>
          <p:nvPr/>
        </p:nvSpPr>
        <p:spPr bwMode="auto">
          <a:xfrm>
            <a:off x="1726163" y="1111877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开始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F0F5CD-05C6-44A6-8B93-C7B3BB49682D}"/>
              </a:ext>
            </a:extLst>
          </p:cNvPr>
          <p:cNvSpPr/>
          <p:nvPr/>
        </p:nvSpPr>
        <p:spPr bwMode="auto">
          <a:xfrm>
            <a:off x="1428356" y="2114433"/>
            <a:ext cx="1584658" cy="7865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数据获取和处理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B0E213-8078-4426-BF62-D56FA9326FE2}"/>
              </a:ext>
            </a:extLst>
          </p:cNvPr>
          <p:cNvSpPr/>
          <p:nvPr/>
        </p:nvSpPr>
        <p:spPr bwMode="auto">
          <a:xfrm>
            <a:off x="1428354" y="4631318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调试模型</a:t>
            </a:r>
            <a:endParaRPr lang="en-US" altLang="zh-CN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9ED550-423C-4D5E-A4D6-370B8C74DC28}"/>
              </a:ext>
            </a:extLst>
          </p:cNvPr>
          <p:cNvSpPr/>
          <p:nvPr/>
        </p:nvSpPr>
        <p:spPr bwMode="auto">
          <a:xfrm>
            <a:off x="1390973" y="3380351"/>
            <a:ext cx="1584660" cy="786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/>
              <a:t>建立深度学习模型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993E275-A307-46FB-AD3C-5825E64219B0}"/>
              </a:ext>
            </a:extLst>
          </p:cNvPr>
          <p:cNvSpPr/>
          <p:nvPr/>
        </p:nvSpPr>
        <p:spPr bwMode="auto">
          <a:xfrm>
            <a:off x="1726163" y="5937601"/>
            <a:ext cx="989045" cy="523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/>
              <a:t>结束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43C5D59-1AEE-4EC7-9898-056547441268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2220685" y="1635097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B95A31E-5AD9-484E-9DC6-E031E7386DA5}"/>
              </a:ext>
            </a:extLst>
          </p:cNvPr>
          <p:cNvCxnSpPr/>
          <p:nvPr/>
        </p:nvCxnSpPr>
        <p:spPr>
          <a:xfrm flipH="1">
            <a:off x="2200993" y="290718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B7BC7A4-573E-4BB8-B090-1D2E7D6B31AB}"/>
              </a:ext>
            </a:extLst>
          </p:cNvPr>
          <p:cNvCxnSpPr/>
          <p:nvPr/>
        </p:nvCxnSpPr>
        <p:spPr>
          <a:xfrm flipH="1">
            <a:off x="2220684" y="417581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9BB5167-9A3F-4E3E-906B-7B328A23FEE4}"/>
              </a:ext>
            </a:extLst>
          </p:cNvPr>
          <p:cNvCxnSpPr/>
          <p:nvPr/>
        </p:nvCxnSpPr>
        <p:spPr>
          <a:xfrm flipH="1">
            <a:off x="2200993" y="5412628"/>
            <a:ext cx="1" cy="479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1FF69D31-F68F-4624-84B9-B4A9139CC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78" y="364310"/>
            <a:ext cx="2635198" cy="1487365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4D36AE2-8596-4882-8C92-00D79F0CE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388" y="2154750"/>
            <a:ext cx="2647353" cy="1481283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18B1B14-45D8-4F67-87EE-2A7EF0F1E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077" y="3175215"/>
            <a:ext cx="3016567" cy="1696505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62495CA-48D8-4648-8784-9B3C70B75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3488" y="4628773"/>
            <a:ext cx="3149787" cy="1766186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52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5">
            <a:extLst>
              <a:ext uri="{FF2B5EF4-FFF2-40B4-BE49-F238E27FC236}">
                <a16:creationId xmlns:a16="http://schemas.microsoft.com/office/drawing/2014/main" id="{6FF4AAB0-830E-4DD4-9A7B-FA455BAE73FF}"/>
              </a:ext>
            </a:extLst>
          </p:cNvPr>
          <p:cNvSpPr>
            <a:spLocks/>
          </p:cNvSpPr>
          <p:nvPr/>
        </p:nvSpPr>
        <p:spPr bwMode="auto">
          <a:xfrm>
            <a:off x="3018230" y="2334473"/>
            <a:ext cx="4387367" cy="4505257"/>
          </a:xfrm>
          <a:custGeom>
            <a:avLst/>
            <a:gdLst>
              <a:gd name="T0" fmla="*/ 0 w 3376"/>
              <a:gd name="T1" fmla="*/ 0 h 4160"/>
              <a:gd name="T2" fmla="*/ 3376 w 3376"/>
              <a:gd name="T3" fmla="*/ 1881 h 4160"/>
              <a:gd name="T4" fmla="*/ 253 w 3376"/>
              <a:gd name="T5" fmla="*/ 4160 h 4160"/>
              <a:gd name="T6" fmla="*/ 0 w 3376"/>
              <a:gd name="T7" fmla="*/ 0 h 4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60">
                <a:moveTo>
                  <a:pt x="0" y="0"/>
                </a:moveTo>
                <a:lnTo>
                  <a:pt x="3376" y="1881"/>
                </a:lnTo>
                <a:lnTo>
                  <a:pt x="253" y="4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6">
            <a:extLst>
              <a:ext uri="{FF2B5EF4-FFF2-40B4-BE49-F238E27FC236}">
                <a16:creationId xmlns:a16="http://schemas.microsoft.com/office/drawing/2014/main" id="{770F39C5-D042-4CD0-AD2D-51974B22525F}"/>
              </a:ext>
            </a:extLst>
          </p:cNvPr>
          <p:cNvSpPr>
            <a:spLocks/>
          </p:cNvSpPr>
          <p:nvPr/>
        </p:nvSpPr>
        <p:spPr bwMode="auto">
          <a:xfrm>
            <a:off x="3018230" y="2302245"/>
            <a:ext cx="4387367" cy="4456522"/>
          </a:xfrm>
          <a:custGeom>
            <a:avLst/>
            <a:gdLst>
              <a:gd name="T0" fmla="*/ 0 w 3376"/>
              <a:gd name="T1" fmla="*/ 0 h 4115"/>
              <a:gd name="T2" fmla="*/ 3376 w 3376"/>
              <a:gd name="T3" fmla="*/ 1887 h 4115"/>
              <a:gd name="T4" fmla="*/ 217 w 3376"/>
              <a:gd name="T5" fmla="*/ 4115 h 4115"/>
              <a:gd name="T6" fmla="*/ 0 w 3376"/>
              <a:gd name="T7" fmla="*/ 0 h 4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15">
                <a:moveTo>
                  <a:pt x="0" y="0"/>
                </a:moveTo>
                <a:lnTo>
                  <a:pt x="3376" y="1887"/>
                </a:lnTo>
                <a:lnTo>
                  <a:pt x="217" y="4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7">
            <a:extLst>
              <a:ext uri="{FF2B5EF4-FFF2-40B4-BE49-F238E27FC236}">
                <a16:creationId xmlns:a16="http://schemas.microsoft.com/office/drawing/2014/main" id="{F4DC7FFA-EE34-4541-ACC2-D1BFA42B5326}"/>
              </a:ext>
            </a:extLst>
          </p:cNvPr>
          <p:cNvSpPr>
            <a:spLocks/>
          </p:cNvSpPr>
          <p:nvPr/>
        </p:nvSpPr>
        <p:spPr bwMode="auto">
          <a:xfrm>
            <a:off x="3018230" y="2267704"/>
            <a:ext cx="4387367" cy="4416452"/>
          </a:xfrm>
          <a:custGeom>
            <a:avLst/>
            <a:gdLst>
              <a:gd name="T0" fmla="*/ 0 w 3376"/>
              <a:gd name="T1" fmla="*/ 0 h 4078"/>
              <a:gd name="T2" fmla="*/ 3376 w 3376"/>
              <a:gd name="T3" fmla="*/ 1897 h 4078"/>
              <a:gd name="T4" fmla="*/ 181 w 3376"/>
              <a:gd name="T5" fmla="*/ 4078 h 4078"/>
              <a:gd name="T6" fmla="*/ 0 w 3376"/>
              <a:gd name="T7" fmla="*/ 0 h 4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78">
                <a:moveTo>
                  <a:pt x="0" y="0"/>
                </a:moveTo>
                <a:lnTo>
                  <a:pt x="3376" y="1897"/>
                </a:lnTo>
                <a:lnTo>
                  <a:pt x="181" y="4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8">
            <a:extLst>
              <a:ext uri="{FF2B5EF4-FFF2-40B4-BE49-F238E27FC236}">
                <a16:creationId xmlns:a16="http://schemas.microsoft.com/office/drawing/2014/main" id="{DE229CD2-0505-41A0-9378-30F91BD0326B}"/>
              </a:ext>
            </a:extLst>
          </p:cNvPr>
          <p:cNvSpPr>
            <a:spLocks/>
          </p:cNvSpPr>
          <p:nvPr/>
        </p:nvSpPr>
        <p:spPr bwMode="auto">
          <a:xfrm>
            <a:off x="3018230" y="2236053"/>
            <a:ext cx="4387367" cy="4365551"/>
          </a:xfrm>
          <a:custGeom>
            <a:avLst/>
            <a:gdLst>
              <a:gd name="T0" fmla="*/ 0 w 3376"/>
              <a:gd name="T1" fmla="*/ 0 h 4031"/>
              <a:gd name="T2" fmla="*/ 3376 w 3376"/>
              <a:gd name="T3" fmla="*/ 1902 h 4031"/>
              <a:gd name="T4" fmla="*/ 144 w 3376"/>
              <a:gd name="T5" fmla="*/ 4031 h 4031"/>
              <a:gd name="T6" fmla="*/ 0 w 3376"/>
              <a:gd name="T7" fmla="*/ 0 h 4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31">
                <a:moveTo>
                  <a:pt x="0" y="0"/>
                </a:moveTo>
                <a:lnTo>
                  <a:pt x="3376" y="1902"/>
                </a:lnTo>
                <a:lnTo>
                  <a:pt x="144" y="40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9">
            <a:extLst>
              <a:ext uri="{FF2B5EF4-FFF2-40B4-BE49-F238E27FC236}">
                <a16:creationId xmlns:a16="http://schemas.microsoft.com/office/drawing/2014/main" id="{FED23439-1D29-4515-9BC2-61A08EDC4462}"/>
              </a:ext>
            </a:extLst>
          </p:cNvPr>
          <p:cNvSpPr>
            <a:spLocks/>
          </p:cNvSpPr>
          <p:nvPr/>
        </p:nvSpPr>
        <p:spPr bwMode="auto">
          <a:xfrm>
            <a:off x="3018230" y="2207431"/>
            <a:ext cx="4387367" cy="4321149"/>
          </a:xfrm>
          <a:custGeom>
            <a:avLst/>
            <a:gdLst>
              <a:gd name="T0" fmla="*/ 0 w 3376"/>
              <a:gd name="T1" fmla="*/ 0 h 3990"/>
              <a:gd name="T2" fmla="*/ 3376 w 3376"/>
              <a:gd name="T3" fmla="*/ 1907 h 3990"/>
              <a:gd name="T4" fmla="*/ 108 w 3376"/>
              <a:gd name="T5" fmla="*/ 3990 h 3990"/>
              <a:gd name="T6" fmla="*/ 0 w 3376"/>
              <a:gd name="T7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90">
                <a:moveTo>
                  <a:pt x="0" y="0"/>
                </a:moveTo>
                <a:lnTo>
                  <a:pt x="3376" y="1907"/>
                </a:lnTo>
                <a:lnTo>
                  <a:pt x="108" y="3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0">
            <a:extLst>
              <a:ext uri="{FF2B5EF4-FFF2-40B4-BE49-F238E27FC236}">
                <a16:creationId xmlns:a16="http://schemas.microsoft.com/office/drawing/2014/main" id="{F5E391A3-C61C-4854-960B-3319E1E5BF23}"/>
              </a:ext>
            </a:extLst>
          </p:cNvPr>
          <p:cNvSpPr>
            <a:spLocks/>
          </p:cNvSpPr>
          <p:nvPr/>
        </p:nvSpPr>
        <p:spPr bwMode="auto">
          <a:xfrm>
            <a:off x="3018230" y="2175782"/>
            <a:ext cx="4387367" cy="4270248"/>
          </a:xfrm>
          <a:custGeom>
            <a:avLst/>
            <a:gdLst>
              <a:gd name="T0" fmla="*/ 0 w 3376"/>
              <a:gd name="T1" fmla="*/ 0 h 3943"/>
              <a:gd name="T2" fmla="*/ 3376 w 3376"/>
              <a:gd name="T3" fmla="*/ 1912 h 3943"/>
              <a:gd name="T4" fmla="*/ 72 w 3376"/>
              <a:gd name="T5" fmla="*/ 3943 h 3943"/>
              <a:gd name="T6" fmla="*/ 0 w 3376"/>
              <a:gd name="T7" fmla="*/ 0 h 3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43">
                <a:moveTo>
                  <a:pt x="0" y="0"/>
                </a:moveTo>
                <a:lnTo>
                  <a:pt x="3376" y="1912"/>
                </a:lnTo>
                <a:lnTo>
                  <a:pt x="72" y="3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">
            <a:extLst>
              <a:ext uri="{FF2B5EF4-FFF2-40B4-BE49-F238E27FC236}">
                <a16:creationId xmlns:a16="http://schemas.microsoft.com/office/drawing/2014/main" id="{00C28E05-CD7C-4B26-AD8A-173399929688}"/>
              </a:ext>
            </a:extLst>
          </p:cNvPr>
          <p:cNvSpPr>
            <a:spLocks/>
          </p:cNvSpPr>
          <p:nvPr/>
        </p:nvSpPr>
        <p:spPr bwMode="auto">
          <a:xfrm>
            <a:off x="3018230" y="2114428"/>
            <a:ext cx="4387367" cy="4176027"/>
          </a:xfrm>
          <a:custGeom>
            <a:avLst/>
            <a:gdLst>
              <a:gd name="T0" fmla="*/ 0 w 3376"/>
              <a:gd name="T1" fmla="*/ 0 h 3856"/>
              <a:gd name="T2" fmla="*/ 3376 w 3376"/>
              <a:gd name="T3" fmla="*/ 1923 h 3856"/>
              <a:gd name="T4" fmla="*/ 0 w 3376"/>
              <a:gd name="T5" fmla="*/ 3856 h 3856"/>
              <a:gd name="T6" fmla="*/ 0 w 3376"/>
              <a:gd name="T7" fmla="*/ 0 h 3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856">
                <a:moveTo>
                  <a:pt x="0" y="0"/>
                </a:moveTo>
                <a:lnTo>
                  <a:pt x="3376" y="1923"/>
                </a:lnTo>
                <a:lnTo>
                  <a:pt x="0" y="385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B179B6-CB24-4A7E-926E-9EE291C1AD5B}"/>
              </a:ext>
            </a:extLst>
          </p:cNvPr>
          <p:cNvGrpSpPr/>
          <p:nvPr/>
        </p:nvGrpSpPr>
        <p:grpSpPr>
          <a:xfrm>
            <a:off x="-37115" y="-28954"/>
            <a:ext cx="3235935" cy="6915908"/>
            <a:chOff x="1" y="-26776"/>
            <a:chExt cx="5465401" cy="691590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55C1404-A8DE-4199-9C2E-0967C573E060}"/>
                </a:ext>
              </a:extLst>
            </p:cNvPr>
            <p:cNvGrpSpPr/>
            <p:nvPr/>
          </p:nvGrpSpPr>
          <p:grpSpPr>
            <a:xfrm>
              <a:off x="2764301" y="0"/>
              <a:ext cx="2701101" cy="6889132"/>
              <a:chOff x="2075" y="0"/>
              <a:chExt cx="6717644" cy="6858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5" y="1774"/>
                <a:ext cx="6707794" cy="6840842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976" y="0"/>
                <a:ext cx="3768743" cy="6858000"/>
              </a:xfrm>
              <a:prstGeom prst="rect">
                <a:avLst/>
              </a:prstGeom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2618B4-D452-4247-BEC2-18170AC17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639"/>
            <a:stretch/>
          </p:blipFill>
          <p:spPr>
            <a:xfrm>
              <a:off x="1" y="-26776"/>
              <a:ext cx="3576320" cy="6915908"/>
            </a:xfrm>
            <a:prstGeom prst="rect">
              <a:avLst/>
            </a:prstGeom>
          </p:spPr>
        </p:pic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BD1FA0EC-DC1D-4EC0-BE51-99D8E19CA1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8768" y="321279"/>
              <a:ext cx="427656" cy="427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3191346-CFFD-4B50-BB36-050240E0DCD5}"/>
                </a:ext>
              </a:extLst>
            </p:cNvPr>
            <p:cNvSpPr/>
            <p:nvPr/>
          </p:nvSpPr>
          <p:spPr bwMode="auto">
            <a:xfrm>
              <a:off x="1400653" y="1131248"/>
              <a:ext cx="1620957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开始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F0F5CD-05C6-44A6-8B93-C7B3BB49682D}"/>
                </a:ext>
              </a:extLst>
            </p:cNvPr>
            <p:cNvSpPr/>
            <p:nvPr/>
          </p:nvSpPr>
          <p:spPr bwMode="auto">
            <a:xfrm>
              <a:off x="846421" y="2114433"/>
              <a:ext cx="2729899" cy="7865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数据获取和处理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8B0E213-8078-4426-BF62-D56FA9326FE2}"/>
                </a:ext>
              </a:extLst>
            </p:cNvPr>
            <p:cNvSpPr/>
            <p:nvPr/>
          </p:nvSpPr>
          <p:spPr bwMode="auto">
            <a:xfrm>
              <a:off x="991696" y="4631318"/>
              <a:ext cx="263370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调试模型</a:t>
              </a:r>
              <a:endParaRPr lang="en-US" altLang="zh-CN" sz="20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19ED550-423C-4D5E-A4D6-370B8C74DC28}"/>
                </a:ext>
              </a:extLst>
            </p:cNvPr>
            <p:cNvSpPr/>
            <p:nvPr/>
          </p:nvSpPr>
          <p:spPr bwMode="auto">
            <a:xfrm>
              <a:off x="895510" y="3380351"/>
              <a:ext cx="2729899" cy="7865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建立深度学习模型</a:t>
              </a: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993E275-A307-46FB-AD3C-5825E64219B0}"/>
                </a:ext>
              </a:extLst>
            </p:cNvPr>
            <p:cNvSpPr/>
            <p:nvPr/>
          </p:nvSpPr>
          <p:spPr bwMode="auto">
            <a:xfrm>
              <a:off x="1400654" y="5937601"/>
              <a:ext cx="1620948" cy="5232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/>
                <a:t>结束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43C5D59-1AEE-4EC7-9898-056547441268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2211132" y="1654468"/>
              <a:ext cx="239" cy="4599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B95A31E-5AD9-484E-9DC6-E031E7386DA5}"/>
                </a:ext>
              </a:extLst>
            </p:cNvPr>
            <p:cNvCxnSpPr/>
            <p:nvPr/>
          </p:nvCxnSpPr>
          <p:spPr>
            <a:xfrm flipH="1">
              <a:off x="2200993" y="290718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AB7BC7A4-573E-4BB8-B090-1D2E7D6B31AB}"/>
                </a:ext>
              </a:extLst>
            </p:cNvPr>
            <p:cNvCxnSpPr/>
            <p:nvPr/>
          </p:nvCxnSpPr>
          <p:spPr>
            <a:xfrm flipH="1">
              <a:off x="2220684" y="417581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49BB5167-9A3F-4E3E-906B-7B328A23FEE4}"/>
                </a:ext>
              </a:extLst>
            </p:cNvPr>
            <p:cNvCxnSpPr/>
            <p:nvPr/>
          </p:nvCxnSpPr>
          <p:spPr>
            <a:xfrm flipH="1">
              <a:off x="2200993" y="5412628"/>
              <a:ext cx="1" cy="4793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D03134-EA90-4D3C-AA90-EF51F4D623FF}"/>
              </a:ext>
            </a:extLst>
          </p:cNvPr>
          <p:cNvGrpSpPr/>
          <p:nvPr/>
        </p:nvGrpSpPr>
        <p:grpSpPr>
          <a:xfrm>
            <a:off x="172196" y="114725"/>
            <a:ext cx="2327066" cy="833609"/>
            <a:chOff x="64293" y="254705"/>
            <a:chExt cx="2764246" cy="990217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D3EA231-458E-4622-8E21-5BE5F49D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43" name="AutoShape 28">
              <a:extLst>
                <a:ext uri="{FF2B5EF4-FFF2-40B4-BE49-F238E27FC236}">
                  <a16:creationId xmlns:a16="http://schemas.microsoft.com/office/drawing/2014/main" id="{BAD9A295-2CF8-471E-9697-1567EBE4CE1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FFE763-FA6C-4AB9-8A0B-0969A3283516}"/>
                </a:ext>
              </a:extLst>
            </p:cNvPr>
            <p:cNvSpPr txBox="1"/>
            <p:nvPr/>
          </p:nvSpPr>
          <p:spPr>
            <a:xfrm>
              <a:off x="299055" y="505276"/>
              <a:ext cx="604000" cy="47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3.1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595498A-E17A-45D0-90E3-F714D86C94B4}"/>
                </a:ext>
              </a:extLst>
            </p:cNvPr>
            <p:cNvSpPr txBox="1"/>
            <p:nvPr/>
          </p:nvSpPr>
          <p:spPr>
            <a:xfrm>
              <a:off x="903057" y="536189"/>
              <a:ext cx="1925482" cy="621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数据收集</a:t>
              </a:r>
            </a:p>
          </p:txBody>
        </p:sp>
      </p:grpSp>
      <p:sp>
        <p:nvSpPr>
          <p:cNvPr id="126" name="Freeform 13">
            <a:extLst>
              <a:ext uri="{FF2B5EF4-FFF2-40B4-BE49-F238E27FC236}">
                <a16:creationId xmlns:a16="http://schemas.microsoft.com/office/drawing/2014/main" id="{30AEB6FA-C147-4D93-8307-6D216D6A1088}"/>
              </a:ext>
            </a:extLst>
          </p:cNvPr>
          <p:cNvSpPr>
            <a:spLocks/>
          </p:cNvSpPr>
          <p:nvPr/>
        </p:nvSpPr>
        <p:spPr bwMode="auto">
          <a:xfrm>
            <a:off x="7711768" y="22630"/>
            <a:ext cx="4480232" cy="4622541"/>
          </a:xfrm>
          <a:custGeom>
            <a:avLst/>
            <a:gdLst>
              <a:gd name="T0" fmla="*/ 2585 w 2585"/>
              <a:gd name="T1" fmla="*/ 3189 h 3189"/>
              <a:gd name="T2" fmla="*/ 0 w 2585"/>
              <a:gd name="T3" fmla="*/ 1747 h 3189"/>
              <a:gd name="T4" fmla="*/ 2394 w 2585"/>
              <a:gd name="T5" fmla="*/ 0 h 3189"/>
              <a:gd name="T6" fmla="*/ 2585 w 2585"/>
              <a:gd name="T7" fmla="*/ 3189 h 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89">
                <a:moveTo>
                  <a:pt x="2585" y="3189"/>
                </a:moveTo>
                <a:lnTo>
                  <a:pt x="0" y="1747"/>
                </a:lnTo>
                <a:lnTo>
                  <a:pt x="2394" y="0"/>
                </a:lnTo>
                <a:lnTo>
                  <a:pt x="2585" y="318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4">
            <a:extLst>
              <a:ext uri="{FF2B5EF4-FFF2-40B4-BE49-F238E27FC236}">
                <a16:creationId xmlns:a16="http://schemas.microsoft.com/office/drawing/2014/main" id="{A83131F1-6A70-4B53-AC5C-E68A10877D19}"/>
              </a:ext>
            </a:extLst>
          </p:cNvPr>
          <p:cNvSpPr>
            <a:spLocks/>
          </p:cNvSpPr>
          <p:nvPr/>
        </p:nvSpPr>
        <p:spPr bwMode="auto">
          <a:xfrm>
            <a:off x="7711768" y="82752"/>
            <a:ext cx="4480232" cy="4570358"/>
          </a:xfrm>
          <a:custGeom>
            <a:avLst/>
            <a:gdLst>
              <a:gd name="T0" fmla="*/ 2585 w 2585"/>
              <a:gd name="T1" fmla="*/ 3153 h 3153"/>
              <a:gd name="T2" fmla="*/ 0 w 2585"/>
              <a:gd name="T3" fmla="*/ 1706 h 3153"/>
              <a:gd name="T4" fmla="*/ 2419 w 2585"/>
              <a:gd name="T5" fmla="*/ 0 h 3153"/>
              <a:gd name="T6" fmla="*/ 2585 w 2585"/>
              <a:gd name="T7" fmla="*/ 3153 h 3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53">
                <a:moveTo>
                  <a:pt x="2585" y="3153"/>
                </a:moveTo>
                <a:lnTo>
                  <a:pt x="0" y="1706"/>
                </a:lnTo>
                <a:lnTo>
                  <a:pt x="2419" y="0"/>
                </a:lnTo>
                <a:lnTo>
                  <a:pt x="2585" y="3153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5">
            <a:extLst>
              <a:ext uri="{FF2B5EF4-FFF2-40B4-BE49-F238E27FC236}">
                <a16:creationId xmlns:a16="http://schemas.microsoft.com/office/drawing/2014/main" id="{A374E61F-50DA-4F98-B05B-A006B93BC504}"/>
              </a:ext>
            </a:extLst>
          </p:cNvPr>
          <p:cNvSpPr>
            <a:spLocks/>
          </p:cNvSpPr>
          <p:nvPr/>
        </p:nvSpPr>
        <p:spPr bwMode="auto">
          <a:xfrm>
            <a:off x="7711768" y="135624"/>
            <a:ext cx="4480232" cy="4525423"/>
          </a:xfrm>
          <a:custGeom>
            <a:avLst/>
            <a:gdLst>
              <a:gd name="T0" fmla="*/ 2585 w 2585"/>
              <a:gd name="T1" fmla="*/ 3122 h 3122"/>
              <a:gd name="T2" fmla="*/ 0 w 2585"/>
              <a:gd name="T3" fmla="*/ 1670 h 3122"/>
              <a:gd name="T4" fmla="*/ 2445 w 2585"/>
              <a:gd name="T5" fmla="*/ 0 h 3122"/>
              <a:gd name="T6" fmla="*/ 2585 w 2585"/>
              <a:gd name="T7" fmla="*/ 3122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22">
                <a:moveTo>
                  <a:pt x="2585" y="3122"/>
                </a:moveTo>
                <a:lnTo>
                  <a:pt x="0" y="1670"/>
                </a:lnTo>
                <a:lnTo>
                  <a:pt x="2445" y="0"/>
                </a:lnTo>
                <a:lnTo>
                  <a:pt x="2585" y="3122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6">
            <a:extLst>
              <a:ext uri="{FF2B5EF4-FFF2-40B4-BE49-F238E27FC236}">
                <a16:creationId xmlns:a16="http://schemas.microsoft.com/office/drawing/2014/main" id="{C8F522E4-B114-499E-A1B3-EBCCAE216A41}"/>
              </a:ext>
            </a:extLst>
          </p:cNvPr>
          <p:cNvSpPr>
            <a:spLocks/>
          </p:cNvSpPr>
          <p:nvPr/>
        </p:nvSpPr>
        <p:spPr bwMode="auto">
          <a:xfrm>
            <a:off x="7711768" y="190084"/>
            <a:ext cx="4480232" cy="4480487"/>
          </a:xfrm>
          <a:custGeom>
            <a:avLst/>
            <a:gdLst>
              <a:gd name="T0" fmla="*/ 2585 w 2585"/>
              <a:gd name="T1" fmla="*/ 3091 h 3091"/>
              <a:gd name="T2" fmla="*/ 0 w 2585"/>
              <a:gd name="T3" fmla="*/ 1633 h 3091"/>
              <a:gd name="T4" fmla="*/ 2476 w 2585"/>
              <a:gd name="T5" fmla="*/ 0 h 3091"/>
              <a:gd name="T6" fmla="*/ 2585 w 2585"/>
              <a:gd name="T7" fmla="*/ 3091 h 3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91">
                <a:moveTo>
                  <a:pt x="2585" y="3091"/>
                </a:moveTo>
                <a:lnTo>
                  <a:pt x="0" y="1633"/>
                </a:lnTo>
                <a:lnTo>
                  <a:pt x="2476" y="0"/>
                </a:lnTo>
                <a:lnTo>
                  <a:pt x="2585" y="3091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7">
            <a:extLst>
              <a:ext uri="{FF2B5EF4-FFF2-40B4-BE49-F238E27FC236}">
                <a16:creationId xmlns:a16="http://schemas.microsoft.com/office/drawing/2014/main" id="{428F4FC8-4D19-463A-8CC7-6C1744395F91}"/>
              </a:ext>
            </a:extLst>
          </p:cNvPr>
          <p:cNvSpPr>
            <a:spLocks/>
          </p:cNvSpPr>
          <p:nvPr/>
        </p:nvSpPr>
        <p:spPr bwMode="auto">
          <a:xfrm>
            <a:off x="7711768" y="249515"/>
            <a:ext cx="4480232" cy="4421057"/>
          </a:xfrm>
          <a:custGeom>
            <a:avLst/>
            <a:gdLst>
              <a:gd name="T0" fmla="*/ 2585 w 2585"/>
              <a:gd name="T1" fmla="*/ 3050 h 3050"/>
              <a:gd name="T2" fmla="*/ 0 w 2585"/>
              <a:gd name="T3" fmla="*/ 1592 h 3050"/>
              <a:gd name="T4" fmla="*/ 2502 w 2585"/>
              <a:gd name="T5" fmla="*/ 0 h 3050"/>
              <a:gd name="T6" fmla="*/ 2585 w 2585"/>
              <a:gd name="T7" fmla="*/ 3050 h 3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50">
                <a:moveTo>
                  <a:pt x="2585" y="3050"/>
                </a:moveTo>
                <a:lnTo>
                  <a:pt x="0" y="1592"/>
                </a:lnTo>
                <a:lnTo>
                  <a:pt x="2502" y="0"/>
                </a:lnTo>
                <a:lnTo>
                  <a:pt x="2585" y="305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8">
            <a:extLst>
              <a:ext uri="{FF2B5EF4-FFF2-40B4-BE49-F238E27FC236}">
                <a16:creationId xmlns:a16="http://schemas.microsoft.com/office/drawing/2014/main" id="{D756B773-F32A-4EB8-9FCF-642952859F94}"/>
              </a:ext>
            </a:extLst>
          </p:cNvPr>
          <p:cNvSpPr>
            <a:spLocks/>
          </p:cNvSpPr>
          <p:nvPr/>
        </p:nvSpPr>
        <p:spPr bwMode="auto">
          <a:xfrm>
            <a:off x="7711768" y="302387"/>
            <a:ext cx="4480232" cy="4376121"/>
          </a:xfrm>
          <a:custGeom>
            <a:avLst/>
            <a:gdLst>
              <a:gd name="T0" fmla="*/ 2585 w 2585"/>
              <a:gd name="T1" fmla="*/ 3019 h 3019"/>
              <a:gd name="T2" fmla="*/ 0 w 2585"/>
              <a:gd name="T3" fmla="*/ 1556 h 3019"/>
              <a:gd name="T4" fmla="*/ 2533 w 2585"/>
              <a:gd name="T5" fmla="*/ 0 h 3019"/>
              <a:gd name="T6" fmla="*/ 2585 w 2585"/>
              <a:gd name="T7" fmla="*/ 3019 h 3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19">
                <a:moveTo>
                  <a:pt x="2585" y="3019"/>
                </a:moveTo>
                <a:lnTo>
                  <a:pt x="0" y="1556"/>
                </a:lnTo>
                <a:lnTo>
                  <a:pt x="2533" y="0"/>
                </a:lnTo>
                <a:lnTo>
                  <a:pt x="2585" y="301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9">
            <a:extLst>
              <a:ext uri="{FF2B5EF4-FFF2-40B4-BE49-F238E27FC236}">
                <a16:creationId xmlns:a16="http://schemas.microsoft.com/office/drawing/2014/main" id="{D2EE7CFB-37ED-4824-B4FC-2FD038F7A078}"/>
              </a:ext>
            </a:extLst>
          </p:cNvPr>
          <p:cNvSpPr>
            <a:spLocks/>
          </p:cNvSpPr>
          <p:nvPr/>
        </p:nvSpPr>
        <p:spPr bwMode="auto">
          <a:xfrm>
            <a:off x="7711768" y="355260"/>
            <a:ext cx="4480232" cy="4331187"/>
          </a:xfrm>
          <a:custGeom>
            <a:avLst/>
            <a:gdLst>
              <a:gd name="T0" fmla="*/ 2585 w 2585"/>
              <a:gd name="T1" fmla="*/ 2988 h 2988"/>
              <a:gd name="T2" fmla="*/ 0 w 2585"/>
              <a:gd name="T3" fmla="*/ 1520 h 2988"/>
              <a:gd name="T4" fmla="*/ 2559 w 2585"/>
              <a:gd name="T5" fmla="*/ 0 h 2988"/>
              <a:gd name="T6" fmla="*/ 2585 w 2585"/>
              <a:gd name="T7" fmla="*/ 2988 h 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88">
                <a:moveTo>
                  <a:pt x="2585" y="2988"/>
                </a:moveTo>
                <a:lnTo>
                  <a:pt x="0" y="1520"/>
                </a:lnTo>
                <a:lnTo>
                  <a:pt x="2559" y="0"/>
                </a:lnTo>
                <a:lnTo>
                  <a:pt x="2585" y="2988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20">
            <a:extLst>
              <a:ext uri="{FF2B5EF4-FFF2-40B4-BE49-F238E27FC236}">
                <a16:creationId xmlns:a16="http://schemas.microsoft.com/office/drawing/2014/main" id="{3B23CFA4-4AAF-4049-88D3-846FD0026F2C}"/>
              </a:ext>
            </a:extLst>
          </p:cNvPr>
          <p:cNvSpPr>
            <a:spLocks/>
          </p:cNvSpPr>
          <p:nvPr/>
        </p:nvSpPr>
        <p:spPr bwMode="auto">
          <a:xfrm>
            <a:off x="7711766" y="409582"/>
            <a:ext cx="4480233" cy="4284802"/>
          </a:xfrm>
          <a:custGeom>
            <a:avLst/>
            <a:gdLst>
              <a:gd name="T0" fmla="*/ 2585 w 2585"/>
              <a:gd name="T1" fmla="*/ 2956 h 2956"/>
              <a:gd name="T2" fmla="*/ 0 w 2585"/>
              <a:gd name="T3" fmla="*/ 1483 h 2956"/>
              <a:gd name="T4" fmla="*/ 2585 w 2585"/>
              <a:gd name="T5" fmla="*/ 0 h 2956"/>
              <a:gd name="T6" fmla="*/ 2585 w 2585"/>
              <a:gd name="T7" fmla="*/ 2956 h 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56">
                <a:moveTo>
                  <a:pt x="2585" y="2956"/>
                </a:moveTo>
                <a:lnTo>
                  <a:pt x="0" y="1483"/>
                </a:lnTo>
                <a:lnTo>
                  <a:pt x="2585" y="0"/>
                </a:lnTo>
                <a:lnTo>
                  <a:pt x="2585" y="2956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938" cap="flat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E313E29-32FD-4DDE-B43F-E876A75B1099}"/>
              </a:ext>
            </a:extLst>
          </p:cNvPr>
          <p:cNvGrpSpPr/>
          <p:nvPr/>
        </p:nvGrpSpPr>
        <p:grpSpPr>
          <a:xfrm>
            <a:off x="3172235" y="1092418"/>
            <a:ext cx="5487010" cy="1292655"/>
            <a:chOff x="3322015" y="916626"/>
            <a:chExt cx="5682728" cy="1292655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BF68D97D-00F1-436A-BD7C-C058BDD5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8156" y="1442383"/>
              <a:ext cx="1836286" cy="130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75B7C156-0A19-49C9-BC92-4BF7EA757D0C}"/>
                </a:ext>
              </a:extLst>
            </p:cNvPr>
            <p:cNvSpPr/>
            <p:nvPr/>
          </p:nvSpPr>
          <p:spPr>
            <a:xfrm>
              <a:off x="3322015" y="916626"/>
              <a:ext cx="22562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800" b="1" dirty="0">
                  <a:latin typeface="+mj-lt"/>
                </a:rPr>
                <a:t>DRUGBANK</a:t>
              </a:r>
              <a:endParaRPr lang="zh-CN" altLang="en-US" sz="2800" b="1" dirty="0">
                <a:latin typeface="+mj-lt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EE8F0E82-813D-41D2-880F-EE20084D6B59}"/>
                </a:ext>
              </a:extLst>
            </p:cNvPr>
            <p:cNvSpPr/>
            <p:nvPr/>
          </p:nvSpPr>
          <p:spPr>
            <a:xfrm>
              <a:off x="4176490" y="1501395"/>
              <a:ext cx="48282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提取了药物与蛋白质作用残基名称列表。</a:t>
              </a:r>
              <a:endParaRPr lang="en-US" altLang="zh-CN" sz="2000" dirty="0"/>
            </a:p>
            <a:p>
              <a:r>
                <a:rPr lang="en-US" altLang="zh-CN" sz="2000" dirty="0"/>
                <a:t>“HET”</a:t>
              </a:r>
              <a:r>
                <a:rPr lang="zh-CN" altLang="en-US" sz="2000" dirty="0"/>
                <a:t>字段信息。</a:t>
              </a: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0BA16A49-EAA3-48B0-8636-13E776F7B636}"/>
              </a:ext>
            </a:extLst>
          </p:cNvPr>
          <p:cNvGrpSpPr/>
          <p:nvPr/>
        </p:nvGrpSpPr>
        <p:grpSpPr>
          <a:xfrm>
            <a:off x="7203131" y="4807542"/>
            <a:ext cx="4516306" cy="1125230"/>
            <a:chOff x="4825227" y="4711034"/>
            <a:chExt cx="4578779" cy="1330555"/>
          </a:xfrm>
        </p:grpSpPr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9FDB0A59-BC25-4D43-B8B7-EB79069030A9}"/>
                </a:ext>
              </a:extLst>
            </p:cNvPr>
            <p:cNvCxnSpPr>
              <a:cxnSpLocks/>
            </p:cNvCxnSpPr>
            <p:nvPr/>
          </p:nvCxnSpPr>
          <p:spPr>
            <a:xfrm>
              <a:off x="5405552" y="5234254"/>
              <a:ext cx="30142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840D0EFF-3319-4CD5-8D15-B3F1041E4201}"/>
                </a:ext>
              </a:extLst>
            </p:cNvPr>
            <p:cNvSpPr/>
            <p:nvPr/>
          </p:nvSpPr>
          <p:spPr>
            <a:xfrm>
              <a:off x="4825227" y="4711034"/>
              <a:ext cx="38888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latin typeface="+mj-lt"/>
                </a:rPr>
                <a:t>PROTEIN DATA BANK</a:t>
              </a:r>
              <a:endParaRPr lang="zh-CN" altLang="en-US" sz="2800" b="1" dirty="0">
                <a:latin typeface="+mj-lt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88FCAD19-62D9-48EE-86CF-58ABB4F93133}"/>
                </a:ext>
              </a:extLst>
            </p:cNvPr>
            <p:cNvSpPr/>
            <p:nvPr/>
          </p:nvSpPr>
          <p:spPr>
            <a:xfrm>
              <a:off x="4930611" y="5333703"/>
              <a:ext cx="447339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/>
                <a:t>筛选得到包含药物作用位点的蛋白质</a:t>
              </a:r>
              <a:endParaRPr lang="en-US" altLang="zh-CN" sz="2000" dirty="0"/>
            </a:p>
            <a:p>
              <a:pPr algn="r"/>
              <a:r>
                <a:rPr lang="zh-CN" altLang="en-US" sz="2000" dirty="0"/>
                <a:t>及其序列信息和作用位点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667E711-084C-470B-97E2-7D3747E9F5B3}"/>
              </a:ext>
            </a:extLst>
          </p:cNvPr>
          <p:cNvGrpSpPr/>
          <p:nvPr/>
        </p:nvGrpSpPr>
        <p:grpSpPr>
          <a:xfrm>
            <a:off x="6200996" y="2679814"/>
            <a:ext cx="2907312" cy="1257687"/>
            <a:chOff x="5106280" y="2359103"/>
            <a:chExt cx="2907312" cy="1257687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F03569C7-9DB9-48F6-8FFB-BB63660A9140}"/>
                </a:ext>
              </a:extLst>
            </p:cNvPr>
            <p:cNvSpPr txBox="1"/>
            <p:nvPr/>
          </p:nvSpPr>
          <p:spPr>
            <a:xfrm>
              <a:off x="5982267" y="2970459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latin typeface="+mj-lt"/>
                </a:rPr>
                <a:t>数据收集</a:t>
              </a:r>
            </a:p>
          </p:txBody>
        </p: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498F7D40-2C8C-43C1-A544-EDF2D9BF7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06280" y="2359103"/>
              <a:ext cx="905124" cy="42456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758C35E0-D8BC-48A3-80F6-13FFE2DF3AE5}"/>
              </a:ext>
            </a:extLst>
          </p:cNvPr>
          <p:cNvCxnSpPr>
            <a:cxnSpLocks/>
          </p:cNvCxnSpPr>
          <p:nvPr/>
        </p:nvCxnSpPr>
        <p:spPr>
          <a:xfrm>
            <a:off x="9008722" y="4007747"/>
            <a:ext cx="905124" cy="4245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06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_rels/theme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3000" r="-7000" b="-8000"/>
          </a:stretch>
        </a:blip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704</Words>
  <Application>Microsoft Office PowerPoint</Application>
  <PresentationFormat>宽屏</PresentationFormat>
  <Paragraphs>211</Paragraphs>
  <Slides>17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华文宋体</vt:lpstr>
      <vt:lpstr>微软雅黑</vt:lpstr>
      <vt:lpstr>Arial</vt:lpstr>
      <vt:lpstr>Calibri</vt:lpstr>
      <vt:lpstr>Calibri Light</vt:lpstr>
      <vt:lpstr>Office 主题​​</vt:lpstr>
      <vt:lpstr>图片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subject>BOSSPPT 2017-2018</dc:subject>
  <dc:creator>BOSSPPT 2017-2018</dc:creator>
  <cp:keywords>BOSSPPT顶尖职业文案</cp:keywords>
  <dc:description>BOSSPPT致力于提供高质量，有品质的模板，拒绝垃圾模板！_x000d_
本模板由bossppt设计师制作或制作师二次制作整理，bossppt为此花费了大量心血。_x000d_
如果非本店购买，请直接向盗版店进行索赔。_x000d_
本店淘宝唯一购买网址：https://chinappt.taobao.com</dc:description>
  <cp:lastModifiedBy>宇豪 翟</cp:lastModifiedBy>
  <cp:revision>62</cp:revision>
  <dcterms:created xsi:type="dcterms:W3CDTF">2016-07-24T06:34:07Z</dcterms:created>
  <dcterms:modified xsi:type="dcterms:W3CDTF">2019-06-09T05:55:38Z</dcterms:modified>
  <cp:category>店铺： BOSSPPT顶尖职业文案</cp:category>
  <cp:contentStatus>BOSSPPT</cp:contentStatus>
</cp:coreProperties>
</file>